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3"/>
  </p:notesMasterIdLst>
  <p:sldIdLst>
    <p:sldId id="256"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Amatic SC" panose="00000500000000000000" pitchFamily="2" charset="-79"/>
      <p:regular r:id="rId54"/>
      <p:bold r:id="rId55"/>
    </p:embeddedFont>
    <p:embeddedFont>
      <p:font typeface="Bebas Neue" panose="020B0606020202050201" pitchFamily="34" charset="0"/>
      <p:regular r:id="rId56"/>
    </p:embeddedFont>
    <p:embeddedFont>
      <p:font typeface="Limelight" panose="020B0604020202020204" charset="0"/>
      <p:regular r:id="rId57"/>
    </p:embeddedFont>
    <p:embeddedFont>
      <p:font typeface="Proxima Nova" panose="020B0604020202020204" charset="0"/>
      <p:regular r:id="rId58"/>
      <p:bold r:id="rId59"/>
      <p:italic r:id="rId60"/>
      <p:boldItalic r:id="rId61"/>
    </p:embeddedFont>
    <p:embeddedFont>
      <p:font typeface="Proxima Nova Semibold" panose="020B0604020202020204" charset="0"/>
      <p:regular r:id="rId62"/>
      <p:bold r:id="rId63"/>
      <p:boldItalic r:id="rId64"/>
    </p:embeddedFont>
    <p:embeddedFont>
      <p:font typeface="Raleway" pitchFamily="2"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FC0571-5B27-4096-86CA-999DDB68ED43}">
  <a:tblStyle styleId="{EBFC0571-5B27-4096-86CA-999DDB68ED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21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69e3139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69e3139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e229c23b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e229c23b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b6f45d4e6e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b6f45d4e6e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25cd980bb_3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25cd980bb_3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b6f45d4e6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b6f45d4e6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e876effa2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e876effa2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95872d657_1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95872d657_1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b6f45d4e6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b6f45d4e6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e1da39008e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e1da39008e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b6f45d4e6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b6f45d4e6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b6f45d4e6e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b6f45d4e6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ec953f51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ec953f5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ec91b39e32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ec91b39e32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e95872d657_1_2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e95872d657_1_2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e95872d657_1_2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e95872d657_1_2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e95872d657_1_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e95872d657_1_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b6f45d4e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b6f45d4e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AB7936D4-B4CB-B80F-AECD-5D5730DF86BF}"/>
            </a:ext>
          </a:extLst>
        </p:cNvPr>
        <p:cNvGrpSpPr/>
        <p:nvPr/>
      </p:nvGrpSpPr>
      <p:grpSpPr>
        <a:xfrm>
          <a:off x="0" y="0"/>
          <a:ext cx="0" cy="0"/>
          <a:chOff x="0" y="0"/>
          <a:chExt cx="0" cy="0"/>
        </a:xfrm>
      </p:grpSpPr>
      <p:sp>
        <p:nvSpPr>
          <p:cNvPr id="494" name="Google Shape;494;ge1da39008e_0_113:notes">
            <a:extLst>
              <a:ext uri="{FF2B5EF4-FFF2-40B4-BE49-F238E27FC236}">
                <a16:creationId xmlns:a16="http://schemas.microsoft.com/office/drawing/2014/main" id="{067EDA71-76F9-1ACD-AA72-66E35210A77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1da39008e_0_113:notes">
            <a:extLst>
              <a:ext uri="{FF2B5EF4-FFF2-40B4-BE49-F238E27FC236}">
                <a16:creationId xmlns:a16="http://schemas.microsoft.com/office/drawing/2014/main" id="{BE5330AE-2061-F22E-61AA-09B76D3B21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416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27f94e6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27f94e6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e25cd980bb_3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e25cd980bb_3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f977a7e5a8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f977a7e5a8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f977a7e5a8_2_11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f977a7e5a8_2_1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f977a7e5a8_2_11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f977a7e5a8_2_1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f977a7e5a8_2_11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f977a7e5a8_2_1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f977a7e5a8_2_11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f977a7e5a8_2_1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f977a7e5a8_2_11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f977a7e5a8_2_1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f977a7e5a8_2_12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f977a7e5a8_2_12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8"/>
        <p:cNvGrpSpPr/>
        <p:nvPr/>
      </p:nvGrpSpPr>
      <p:grpSpPr>
        <a:xfrm>
          <a:off x="0" y="0"/>
          <a:ext cx="0" cy="0"/>
          <a:chOff x="0" y="0"/>
          <a:chExt cx="0" cy="0"/>
        </a:xfrm>
      </p:grpSpPr>
      <p:sp>
        <p:nvSpPr>
          <p:cNvPr id="5329" name="Google Shape;5329;gf977a7e5a8_2_14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0" name="Google Shape;5330;gf977a7e5a8_2_14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77a7e5a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977a7e5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7"/>
        <p:cNvGrpSpPr/>
        <p:nvPr/>
      </p:nvGrpSpPr>
      <p:grpSpPr>
        <a:xfrm>
          <a:off x="0" y="0"/>
          <a:ext cx="0" cy="0"/>
          <a:chOff x="0" y="0"/>
          <a:chExt cx="0" cy="0"/>
        </a:xfrm>
      </p:grpSpPr>
      <p:sp>
        <p:nvSpPr>
          <p:cNvPr id="5748" name="Google Shape;5748;gf977a7e5a8_2_15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9" name="Google Shape;5749;gf977a7e5a8_2_15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7"/>
        <p:cNvGrpSpPr/>
        <p:nvPr/>
      </p:nvGrpSpPr>
      <p:grpSpPr>
        <a:xfrm>
          <a:off x="0" y="0"/>
          <a:ext cx="0" cy="0"/>
          <a:chOff x="0" y="0"/>
          <a:chExt cx="0" cy="0"/>
        </a:xfrm>
      </p:grpSpPr>
      <p:sp>
        <p:nvSpPr>
          <p:cNvPr id="5918" name="Google Shape;5918;gf977a7e5a8_2_15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9" name="Google Shape;5919;gf977a7e5a8_2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f977a7e5a8_2_15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4" name="Google Shape;6324;gf977a7e5a8_2_15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2"/>
        <p:cNvGrpSpPr/>
        <p:nvPr/>
      </p:nvGrpSpPr>
      <p:grpSpPr>
        <a:xfrm>
          <a:off x="0" y="0"/>
          <a:ext cx="0" cy="0"/>
          <a:chOff x="0" y="0"/>
          <a:chExt cx="0" cy="0"/>
        </a:xfrm>
      </p:grpSpPr>
      <p:sp>
        <p:nvSpPr>
          <p:cNvPr id="6703" name="Google Shape;6703;gf977a7e5a8_2_16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4" name="Google Shape;6704;gf977a7e5a8_2_16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f977a7e5a8_2_16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f977a7e5a8_2_16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7"/>
        <p:cNvGrpSpPr/>
        <p:nvPr/>
      </p:nvGrpSpPr>
      <p:grpSpPr>
        <a:xfrm>
          <a:off x="0" y="0"/>
          <a:ext cx="0" cy="0"/>
          <a:chOff x="0" y="0"/>
          <a:chExt cx="0" cy="0"/>
        </a:xfrm>
      </p:grpSpPr>
      <p:sp>
        <p:nvSpPr>
          <p:cNvPr id="7478" name="Google Shape;7478;gf977a7e5a8_2_17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9" name="Google Shape;7479;gf977a7e5a8_2_17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7"/>
        <p:cNvGrpSpPr/>
        <p:nvPr/>
      </p:nvGrpSpPr>
      <p:grpSpPr>
        <a:xfrm>
          <a:off x="0" y="0"/>
          <a:ext cx="0" cy="0"/>
          <a:chOff x="0" y="0"/>
          <a:chExt cx="0" cy="0"/>
        </a:xfrm>
      </p:grpSpPr>
      <p:sp>
        <p:nvSpPr>
          <p:cNvPr id="7988" name="Google Shape;7988;gf977a7e5a8_2_17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9" name="Google Shape;7989;gf977a7e5a8_2_17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7"/>
        <p:cNvGrpSpPr/>
        <p:nvPr/>
      </p:nvGrpSpPr>
      <p:grpSpPr>
        <a:xfrm>
          <a:off x="0" y="0"/>
          <a:ext cx="0" cy="0"/>
          <a:chOff x="0" y="0"/>
          <a:chExt cx="0" cy="0"/>
        </a:xfrm>
      </p:grpSpPr>
      <p:sp>
        <p:nvSpPr>
          <p:cNvPr id="8608" name="Google Shape;8608;gf977a7e5a8_2_18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9" name="Google Shape;8609;gf977a7e5a8_2_18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1"/>
        <p:cNvGrpSpPr/>
        <p:nvPr/>
      </p:nvGrpSpPr>
      <p:grpSpPr>
        <a:xfrm>
          <a:off x="0" y="0"/>
          <a:ext cx="0" cy="0"/>
          <a:chOff x="0" y="0"/>
          <a:chExt cx="0" cy="0"/>
        </a:xfrm>
      </p:grpSpPr>
      <p:sp>
        <p:nvSpPr>
          <p:cNvPr id="9202" name="Google Shape;9202;gf977a7e5a8_2_18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3" name="Google Shape;9203;gf977a7e5a8_2_18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2"/>
        <p:cNvGrpSpPr/>
        <p:nvPr/>
      </p:nvGrpSpPr>
      <p:grpSpPr>
        <a:xfrm>
          <a:off x="0" y="0"/>
          <a:ext cx="0" cy="0"/>
          <a:chOff x="0" y="0"/>
          <a:chExt cx="0" cy="0"/>
        </a:xfrm>
      </p:grpSpPr>
      <p:sp>
        <p:nvSpPr>
          <p:cNvPr id="9523" name="Google Shape;9523;gf977a7e5a8_2_19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4" name="Google Shape;9524;gf977a7e5a8_2_19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1da39008e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1da39008e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0"/>
        <p:cNvGrpSpPr/>
        <p:nvPr/>
      </p:nvGrpSpPr>
      <p:grpSpPr>
        <a:xfrm>
          <a:off x="0" y="0"/>
          <a:ext cx="0" cy="0"/>
          <a:chOff x="0" y="0"/>
          <a:chExt cx="0" cy="0"/>
        </a:xfrm>
      </p:grpSpPr>
      <p:sp>
        <p:nvSpPr>
          <p:cNvPr id="9831" name="Google Shape;9831;gf977a7e5a8_2_20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2" name="Google Shape;9832;gf977a7e5a8_2_20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b6f45d4e6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b6f45d4e6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94950" y="3992625"/>
            <a:ext cx="1218020" cy="174039"/>
          </a:xfrm>
          <a:custGeom>
            <a:avLst/>
            <a:gdLst/>
            <a:ahLst/>
            <a:cxnLst/>
            <a:rect l="l" t="t" r="r" b="b"/>
            <a:pathLst>
              <a:path w="68737" h="9823" extrusionOk="0">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86152" y="23697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0210" y="2464424"/>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81923" y="2813075"/>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71180" y="816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52782" y="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1600" b="0">
                <a:latin typeface="Raleway"/>
                <a:ea typeface="Raleway"/>
                <a:cs typeface="Raleway"/>
                <a:sym typeface="Raleway"/>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7" name="Google Shape;17;p2"/>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52"/>
        <p:cNvGrpSpPr/>
        <p:nvPr/>
      </p:nvGrpSpPr>
      <p:grpSpPr>
        <a:xfrm>
          <a:off x="0" y="0"/>
          <a:ext cx="0" cy="0"/>
          <a:chOff x="0" y="0"/>
          <a:chExt cx="0" cy="0"/>
        </a:xfrm>
      </p:grpSpPr>
      <p:sp>
        <p:nvSpPr>
          <p:cNvPr id="153" name="Google Shape;153;p14"/>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7081596" y="34233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4"/>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64"/>
        <p:cNvGrpSpPr/>
        <p:nvPr/>
      </p:nvGrpSpPr>
      <p:grpSpPr>
        <a:xfrm>
          <a:off x="0" y="0"/>
          <a:ext cx="0" cy="0"/>
          <a:chOff x="0" y="0"/>
          <a:chExt cx="0" cy="0"/>
        </a:xfrm>
      </p:grpSpPr>
      <p:sp>
        <p:nvSpPr>
          <p:cNvPr id="165" name="Google Shape;165;p15"/>
          <p:cNvSpPr/>
          <p:nvPr/>
        </p:nvSpPr>
        <p:spPr>
          <a:xfrm>
            <a:off x="6934805" y="4450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268646" y="34588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1216200" y="-561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530463" y="482791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5"/>
          <p:cNvGrpSpPr/>
          <p:nvPr/>
        </p:nvGrpSpPr>
        <p:grpSpPr>
          <a:xfrm>
            <a:off x="781650" y="-244100"/>
            <a:ext cx="7580700" cy="1303550"/>
            <a:chOff x="781650" y="-244100"/>
            <a:chExt cx="7580700" cy="1303550"/>
          </a:xfrm>
        </p:grpSpPr>
        <p:sp>
          <p:nvSpPr>
            <p:cNvPr id="171" name="Google Shape;171;p1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1_2_1">
    <p:spTree>
      <p:nvGrpSpPr>
        <p:cNvPr id="1" name="Shape 176"/>
        <p:cNvGrpSpPr/>
        <p:nvPr/>
      </p:nvGrpSpPr>
      <p:grpSpPr>
        <a:xfrm>
          <a:off x="0" y="0"/>
          <a:ext cx="0" cy="0"/>
          <a:chOff x="0" y="0"/>
          <a:chExt cx="0" cy="0"/>
        </a:xfrm>
      </p:grpSpPr>
      <p:sp>
        <p:nvSpPr>
          <p:cNvPr id="177" name="Google Shape;177;p16"/>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427076" y="293460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38573" y="34817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7002280" y="-184857"/>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7"/>
        <p:cNvGrpSpPr/>
        <p:nvPr/>
      </p:nvGrpSpPr>
      <p:grpSpPr>
        <a:xfrm>
          <a:off x="0" y="0"/>
          <a:ext cx="0" cy="0"/>
          <a:chOff x="0" y="0"/>
          <a:chExt cx="0" cy="0"/>
        </a:xfrm>
      </p:grpSpPr>
      <p:sp>
        <p:nvSpPr>
          <p:cNvPr id="188" name="Google Shape;188;p17"/>
          <p:cNvSpPr/>
          <p:nvPr/>
        </p:nvSpPr>
        <p:spPr>
          <a:xfrm>
            <a:off x="-7191" y="294629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7053848" y="3294926"/>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535345" y="5983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7189" y="303918"/>
            <a:ext cx="2724634" cy="954602"/>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a:spLocks noGrp="1"/>
          </p:cNvSpPr>
          <p:nvPr>
            <p:ph type="title"/>
          </p:nvPr>
        </p:nvSpPr>
        <p:spPr>
          <a:xfrm>
            <a:off x="3036750" y="2931891"/>
            <a:ext cx="30705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3" name="Google Shape;193;p17"/>
          <p:cNvSpPr txBox="1">
            <a:spLocks noGrp="1"/>
          </p:cNvSpPr>
          <p:nvPr>
            <p:ph type="subTitle" idx="1"/>
          </p:nvPr>
        </p:nvSpPr>
        <p:spPr>
          <a:xfrm>
            <a:off x="2298450" y="1809789"/>
            <a:ext cx="4547100" cy="11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1_1_1">
    <p:spTree>
      <p:nvGrpSpPr>
        <p:cNvPr id="1" name="Shape 194"/>
        <p:cNvGrpSpPr/>
        <p:nvPr/>
      </p:nvGrpSpPr>
      <p:grpSpPr>
        <a:xfrm>
          <a:off x="0" y="0"/>
          <a:ext cx="0" cy="0"/>
          <a:chOff x="0" y="0"/>
          <a:chExt cx="0" cy="0"/>
        </a:xfrm>
      </p:grpSpPr>
      <p:sp>
        <p:nvSpPr>
          <p:cNvPr id="195" name="Google Shape;195;p18"/>
          <p:cNvSpPr/>
          <p:nvPr/>
        </p:nvSpPr>
        <p:spPr>
          <a:xfrm>
            <a:off x="3369577" y="455972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053848" y="328325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8"/>
          <p:cNvGrpSpPr/>
          <p:nvPr/>
        </p:nvGrpSpPr>
        <p:grpSpPr>
          <a:xfrm>
            <a:off x="781650" y="-244100"/>
            <a:ext cx="7580700" cy="1303550"/>
            <a:chOff x="781650" y="-244100"/>
            <a:chExt cx="7580700" cy="1303550"/>
          </a:xfrm>
        </p:grpSpPr>
        <p:sp>
          <p:nvSpPr>
            <p:cNvPr id="201" name="Google Shape;201;p1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8"/>
          <p:cNvSpPr txBox="1">
            <a:spLocks noGrp="1"/>
          </p:cNvSpPr>
          <p:nvPr>
            <p:ph type="body" idx="1"/>
          </p:nvPr>
        </p:nvSpPr>
        <p:spPr>
          <a:xfrm>
            <a:off x="985337" y="1377838"/>
            <a:ext cx="4566600" cy="3020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1"/>
              </a:buClr>
              <a:buSzPts val="1600"/>
              <a:buChar char="●"/>
              <a:defRPr/>
            </a:lvl1pPr>
            <a:lvl2pPr marL="914400" lvl="1" indent="-330200" rtl="0">
              <a:lnSpc>
                <a:spcPct val="115000"/>
              </a:lnSpc>
              <a:spcBef>
                <a:spcPts val="0"/>
              </a:spcBef>
              <a:spcAft>
                <a:spcPts val="0"/>
              </a:spcAft>
              <a:buSzPts val="1600"/>
              <a:buFont typeface="Roboto Condensed Light"/>
              <a:buChar char="○"/>
              <a:defRPr sz="1600"/>
            </a:lvl2pPr>
            <a:lvl3pPr marL="1371600" lvl="2" indent="-330200" rtl="0">
              <a:lnSpc>
                <a:spcPct val="115000"/>
              </a:lnSpc>
              <a:spcBef>
                <a:spcPts val="0"/>
              </a:spcBef>
              <a:spcAft>
                <a:spcPts val="0"/>
              </a:spcAft>
              <a:buSzPts val="1600"/>
              <a:buFont typeface="Roboto Condensed Light"/>
              <a:buChar char="■"/>
              <a:defRPr sz="1600"/>
            </a:lvl3pPr>
            <a:lvl4pPr marL="1828800" lvl="3" indent="-330200" rtl="0">
              <a:lnSpc>
                <a:spcPct val="115000"/>
              </a:lnSpc>
              <a:spcBef>
                <a:spcPts val="0"/>
              </a:spcBef>
              <a:spcAft>
                <a:spcPts val="0"/>
              </a:spcAft>
              <a:buSzPts val="1600"/>
              <a:buFont typeface="Roboto Condensed Light"/>
              <a:buChar char="●"/>
              <a:defRPr sz="1600"/>
            </a:lvl4pPr>
            <a:lvl5pPr marL="2286000" lvl="4" indent="-330200" rtl="0">
              <a:lnSpc>
                <a:spcPct val="115000"/>
              </a:lnSpc>
              <a:spcBef>
                <a:spcPts val="0"/>
              </a:spcBef>
              <a:spcAft>
                <a:spcPts val="0"/>
              </a:spcAft>
              <a:buSzPts val="1600"/>
              <a:buFont typeface="Roboto Condensed Light"/>
              <a:buChar char="○"/>
              <a:defRPr sz="1600"/>
            </a:lvl5pPr>
            <a:lvl6pPr marL="2743200" lvl="5" indent="-330200" rtl="0">
              <a:lnSpc>
                <a:spcPct val="115000"/>
              </a:lnSpc>
              <a:spcBef>
                <a:spcPts val="0"/>
              </a:spcBef>
              <a:spcAft>
                <a:spcPts val="0"/>
              </a:spcAft>
              <a:buSzPts val="1600"/>
              <a:buFont typeface="Roboto Condensed Light"/>
              <a:buChar char="■"/>
              <a:defRPr sz="1600"/>
            </a:lvl6pPr>
            <a:lvl7pPr marL="3200400" lvl="6" indent="-330200" rtl="0">
              <a:lnSpc>
                <a:spcPct val="115000"/>
              </a:lnSpc>
              <a:spcBef>
                <a:spcPts val="0"/>
              </a:spcBef>
              <a:spcAft>
                <a:spcPts val="0"/>
              </a:spcAft>
              <a:buSzPts val="1600"/>
              <a:buFont typeface="Roboto Condensed Light"/>
              <a:buChar char="●"/>
              <a:defRPr sz="1600"/>
            </a:lvl7pPr>
            <a:lvl8pPr marL="3657600" lvl="7" indent="-330200" rtl="0">
              <a:lnSpc>
                <a:spcPct val="115000"/>
              </a:lnSpc>
              <a:spcBef>
                <a:spcPts val="0"/>
              </a:spcBef>
              <a:spcAft>
                <a:spcPts val="0"/>
              </a:spcAft>
              <a:buSzPts val="1600"/>
              <a:buFont typeface="Roboto Condensed Light"/>
              <a:buChar char="○"/>
              <a:defRPr sz="1600"/>
            </a:lvl8pPr>
            <a:lvl9pPr marL="4114800" lvl="8" indent="-330200" rtl="0">
              <a:lnSpc>
                <a:spcPct val="115000"/>
              </a:lnSpc>
              <a:spcBef>
                <a:spcPts val="0"/>
              </a:spcBef>
              <a:spcAft>
                <a:spcPts val="0"/>
              </a:spcAft>
              <a:buSzPts val="1600"/>
              <a:buFont typeface="Roboto Condensed Light"/>
              <a:buChar char="■"/>
              <a:defRPr sz="1600"/>
            </a:lvl9pPr>
          </a:lstStyle>
          <a:p>
            <a:endParaRPr/>
          </a:p>
        </p:txBody>
      </p:sp>
      <p:sp>
        <p:nvSpPr>
          <p:cNvPr id="206" name="Google Shape;206;p1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_1_1_1">
    <p:spTree>
      <p:nvGrpSpPr>
        <p:cNvPr id="1" name="Shape 207"/>
        <p:cNvGrpSpPr/>
        <p:nvPr/>
      </p:nvGrpSpPr>
      <p:grpSpPr>
        <a:xfrm>
          <a:off x="0" y="0"/>
          <a:ext cx="0" cy="0"/>
          <a:chOff x="0" y="0"/>
          <a:chExt cx="0" cy="0"/>
        </a:xfrm>
      </p:grpSpPr>
      <p:grpSp>
        <p:nvGrpSpPr>
          <p:cNvPr id="208" name="Google Shape;208;p19"/>
          <p:cNvGrpSpPr/>
          <p:nvPr/>
        </p:nvGrpSpPr>
        <p:grpSpPr>
          <a:xfrm>
            <a:off x="2992730" y="-37"/>
            <a:ext cx="5089500" cy="2576374"/>
            <a:chOff x="2992730" y="-37"/>
            <a:chExt cx="5089500" cy="2576374"/>
          </a:xfrm>
        </p:grpSpPr>
        <p:grpSp>
          <p:nvGrpSpPr>
            <p:cNvPr id="209" name="Google Shape;209;p19"/>
            <p:cNvGrpSpPr/>
            <p:nvPr/>
          </p:nvGrpSpPr>
          <p:grpSpPr>
            <a:xfrm>
              <a:off x="4341600" y="-37"/>
              <a:ext cx="2468875" cy="1679343"/>
              <a:chOff x="3371200" y="2114881"/>
              <a:chExt cx="2468875" cy="3032400"/>
            </a:xfrm>
          </p:grpSpPr>
          <p:sp>
            <p:nvSpPr>
              <p:cNvPr id="210" name="Google Shape;210;p19"/>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9"/>
            <p:cNvGrpSpPr/>
            <p:nvPr/>
          </p:nvGrpSpPr>
          <p:grpSpPr>
            <a:xfrm>
              <a:off x="2992730" y="1545659"/>
              <a:ext cx="5089500" cy="1030678"/>
              <a:chOff x="3097375" y="3240075"/>
              <a:chExt cx="5089500" cy="1370400"/>
            </a:xfrm>
          </p:grpSpPr>
          <p:sp>
            <p:nvSpPr>
              <p:cNvPr id="213" name="Google Shape;213;p1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 name="Google Shape;215;p19"/>
          <p:cNvSpPr txBox="1">
            <a:spLocks noGrp="1"/>
          </p:cNvSpPr>
          <p:nvPr>
            <p:ph type="title"/>
          </p:nvPr>
        </p:nvSpPr>
        <p:spPr>
          <a:xfrm>
            <a:off x="3076880" y="1774649"/>
            <a:ext cx="4921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9"/>
          <p:cNvSpPr txBox="1">
            <a:spLocks noGrp="1"/>
          </p:cNvSpPr>
          <p:nvPr>
            <p:ph type="subTitle" idx="1"/>
          </p:nvPr>
        </p:nvSpPr>
        <p:spPr>
          <a:xfrm>
            <a:off x="3076880" y="2652826"/>
            <a:ext cx="4921200" cy="94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7" name="Google Shape;217;p19"/>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608950" y="-6175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_1_1_1">
    <p:spTree>
      <p:nvGrpSpPr>
        <p:cNvPr id="1" name="Shape 221"/>
        <p:cNvGrpSpPr/>
        <p:nvPr/>
      </p:nvGrpSpPr>
      <p:grpSpPr>
        <a:xfrm>
          <a:off x="0" y="0"/>
          <a:ext cx="0" cy="0"/>
          <a:chOff x="0" y="0"/>
          <a:chExt cx="0" cy="0"/>
        </a:xfrm>
      </p:grpSpPr>
      <p:grpSp>
        <p:nvGrpSpPr>
          <p:cNvPr id="222" name="Google Shape;222;p20"/>
          <p:cNvGrpSpPr/>
          <p:nvPr/>
        </p:nvGrpSpPr>
        <p:grpSpPr>
          <a:xfrm>
            <a:off x="781650" y="-244100"/>
            <a:ext cx="7580700" cy="1303550"/>
            <a:chOff x="781650" y="-244100"/>
            <a:chExt cx="7580700" cy="1303550"/>
          </a:xfrm>
        </p:grpSpPr>
        <p:sp>
          <p:nvSpPr>
            <p:cNvPr id="223" name="Google Shape;223;p20"/>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0"/>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8" name="Google Shape;228;p2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0"/>
          <p:cNvSpPr/>
          <p:nvPr/>
        </p:nvSpPr>
        <p:spPr>
          <a:xfrm>
            <a:off x="7946030" y="3972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flipH="1">
            <a:off x="-1415525" y="8270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_1_1_2">
    <p:spTree>
      <p:nvGrpSpPr>
        <p:cNvPr id="1" name="Shape 233"/>
        <p:cNvGrpSpPr/>
        <p:nvPr/>
      </p:nvGrpSpPr>
      <p:grpSpPr>
        <a:xfrm>
          <a:off x="0" y="0"/>
          <a:ext cx="0" cy="0"/>
          <a:chOff x="0" y="0"/>
          <a:chExt cx="0" cy="0"/>
        </a:xfrm>
      </p:grpSpPr>
      <p:grpSp>
        <p:nvGrpSpPr>
          <p:cNvPr id="234" name="Google Shape;234;p21"/>
          <p:cNvGrpSpPr/>
          <p:nvPr/>
        </p:nvGrpSpPr>
        <p:grpSpPr>
          <a:xfrm>
            <a:off x="686380" y="-12"/>
            <a:ext cx="5089500" cy="2576374"/>
            <a:chOff x="2992730" y="-37"/>
            <a:chExt cx="5089500" cy="2576374"/>
          </a:xfrm>
        </p:grpSpPr>
        <p:grpSp>
          <p:nvGrpSpPr>
            <p:cNvPr id="235" name="Google Shape;235;p21"/>
            <p:cNvGrpSpPr/>
            <p:nvPr/>
          </p:nvGrpSpPr>
          <p:grpSpPr>
            <a:xfrm>
              <a:off x="4341600" y="-37"/>
              <a:ext cx="2468875" cy="1679343"/>
              <a:chOff x="3371200" y="2114881"/>
              <a:chExt cx="2468875" cy="3032400"/>
            </a:xfrm>
          </p:grpSpPr>
          <p:sp>
            <p:nvSpPr>
              <p:cNvPr id="236" name="Google Shape;236;p2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a:off x="2992730" y="1545659"/>
              <a:ext cx="5089500" cy="1030678"/>
              <a:chOff x="3097375" y="3240075"/>
              <a:chExt cx="5089500" cy="1370400"/>
            </a:xfrm>
          </p:grpSpPr>
          <p:sp>
            <p:nvSpPr>
              <p:cNvPr id="239" name="Google Shape;239;p21"/>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241;p21"/>
          <p:cNvSpPr txBox="1">
            <a:spLocks noGrp="1"/>
          </p:cNvSpPr>
          <p:nvPr>
            <p:ph type="title"/>
          </p:nvPr>
        </p:nvSpPr>
        <p:spPr>
          <a:xfrm>
            <a:off x="1027035" y="1766013"/>
            <a:ext cx="4408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21"/>
          <p:cNvSpPr txBox="1">
            <a:spLocks noGrp="1"/>
          </p:cNvSpPr>
          <p:nvPr>
            <p:ph type="subTitle" idx="1"/>
          </p:nvPr>
        </p:nvSpPr>
        <p:spPr>
          <a:xfrm>
            <a:off x="1027035" y="2641796"/>
            <a:ext cx="44082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3" name="Google Shape;243;p21"/>
          <p:cNvSpPr/>
          <p:nvPr/>
        </p:nvSpPr>
        <p:spPr>
          <a:xfrm>
            <a:off x="5228055" y="-5506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6917946" y="33999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47"/>
        <p:cNvGrpSpPr/>
        <p:nvPr/>
      </p:nvGrpSpPr>
      <p:grpSpPr>
        <a:xfrm>
          <a:off x="0" y="0"/>
          <a:ext cx="0" cy="0"/>
          <a:chOff x="0" y="0"/>
          <a:chExt cx="0" cy="0"/>
        </a:xfrm>
      </p:grpSpPr>
      <p:sp>
        <p:nvSpPr>
          <p:cNvPr id="248" name="Google Shape;248;p22"/>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47387" y="28605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7461700" y="72550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2"/>
          <p:cNvGrpSpPr/>
          <p:nvPr/>
        </p:nvGrpSpPr>
        <p:grpSpPr>
          <a:xfrm>
            <a:off x="781650" y="-244100"/>
            <a:ext cx="7580700" cy="1303550"/>
            <a:chOff x="781650" y="-244100"/>
            <a:chExt cx="7580700" cy="1303550"/>
          </a:xfrm>
        </p:grpSpPr>
        <p:sp>
          <p:nvSpPr>
            <p:cNvPr id="254" name="Google Shape;254;p22"/>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txBox="1">
            <a:spLocks noGrp="1"/>
          </p:cNvSpPr>
          <p:nvPr>
            <p:ph type="subTitle" idx="1"/>
          </p:nvPr>
        </p:nvSpPr>
        <p:spPr>
          <a:xfrm>
            <a:off x="2046261" y="19155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9" name="Google Shape;259;p22"/>
          <p:cNvSpPr txBox="1">
            <a:spLocks noGrp="1"/>
          </p:cNvSpPr>
          <p:nvPr>
            <p:ph type="subTitle" idx="2"/>
          </p:nvPr>
        </p:nvSpPr>
        <p:spPr>
          <a:xfrm>
            <a:off x="5069987" y="29848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dk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0" name="Google Shape;260;p22"/>
          <p:cNvSpPr txBox="1">
            <a:spLocks noGrp="1"/>
          </p:cNvSpPr>
          <p:nvPr>
            <p:ph type="subTitle" idx="3"/>
          </p:nvPr>
        </p:nvSpPr>
        <p:spPr>
          <a:xfrm>
            <a:off x="2046261" y="2416625"/>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1" name="Google Shape;261;p22"/>
          <p:cNvSpPr txBox="1">
            <a:spLocks noGrp="1"/>
          </p:cNvSpPr>
          <p:nvPr>
            <p:ph type="subTitle" idx="4"/>
          </p:nvPr>
        </p:nvSpPr>
        <p:spPr>
          <a:xfrm>
            <a:off x="5069988" y="3487429"/>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 name="Google Shape;262;p22"/>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2"/>
          <p:cNvSpPr txBox="1">
            <a:spLocks noGrp="1"/>
          </p:cNvSpPr>
          <p:nvPr>
            <p:ph type="title" idx="5" hasCustomPrompt="1"/>
          </p:nvPr>
        </p:nvSpPr>
        <p:spPr>
          <a:xfrm>
            <a:off x="1356249" y="1916550"/>
            <a:ext cx="585300" cy="49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64" name="Google Shape;264;p22"/>
          <p:cNvSpPr txBox="1">
            <a:spLocks noGrp="1"/>
          </p:cNvSpPr>
          <p:nvPr>
            <p:ph type="title" idx="6" hasCustomPrompt="1"/>
          </p:nvPr>
        </p:nvSpPr>
        <p:spPr>
          <a:xfrm>
            <a:off x="7212267" y="2985849"/>
            <a:ext cx="588900" cy="493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158350" y="3657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24548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5" name="Google Shape;25;p3"/>
          <p:cNvSpPr txBox="1">
            <a:spLocks noGrp="1"/>
          </p:cNvSpPr>
          <p:nvPr>
            <p:ph type="title" idx="2" hasCustomPrompt="1"/>
          </p:nvPr>
        </p:nvSpPr>
        <p:spPr>
          <a:xfrm>
            <a:off x="6646904" y="1127078"/>
            <a:ext cx="1579800" cy="737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5260304" y="2434107"/>
            <a:ext cx="2966400" cy="45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500"/>
              <a:buNone/>
              <a:defRPr sz="16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CUSTOM_1_1_1_1_1_1_1">
    <p:spTree>
      <p:nvGrpSpPr>
        <p:cNvPr id="1" name="Shape 265"/>
        <p:cNvGrpSpPr/>
        <p:nvPr/>
      </p:nvGrpSpPr>
      <p:grpSpPr>
        <a:xfrm>
          <a:off x="0" y="0"/>
          <a:ext cx="0" cy="0"/>
          <a:chOff x="0" y="0"/>
          <a:chExt cx="0" cy="0"/>
        </a:xfrm>
      </p:grpSpPr>
      <p:sp>
        <p:nvSpPr>
          <p:cNvPr id="266" name="Google Shape;266;p23"/>
          <p:cNvSpPr/>
          <p:nvPr/>
        </p:nvSpPr>
        <p:spPr>
          <a:xfrm>
            <a:off x="6183455" y="-3869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1286964" y="33492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432296" y="32830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2792275" y="-37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a:off x="781650" y="-244100"/>
            <a:ext cx="7580700" cy="1303550"/>
            <a:chOff x="781650" y="-244100"/>
            <a:chExt cx="7580700" cy="1303550"/>
          </a:xfrm>
        </p:grpSpPr>
        <p:sp>
          <p:nvSpPr>
            <p:cNvPr id="271" name="Google Shape;271;p23"/>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3"/>
          <p:cNvSpPr txBox="1">
            <a:spLocks noGrp="1"/>
          </p:cNvSpPr>
          <p:nvPr>
            <p:ph type="subTitle" idx="1"/>
          </p:nvPr>
        </p:nvSpPr>
        <p:spPr>
          <a:xfrm>
            <a:off x="717525" y="1132300"/>
            <a:ext cx="38328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6" name="Google Shape;276;p23"/>
          <p:cNvSpPr txBox="1">
            <a:spLocks noGrp="1"/>
          </p:cNvSpPr>
          <p:nvPr>
            <p:ph type="subTitle" idx="2"/>
          </p:nvPr>
        </p:nvSpPr>
        <p:spPr>
          <a:xfrm>
            <a:off x="4865625" y="1132300"/>
            <a:ext cx="35610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300"/>
            </a:lvl1pPr>
            <a:lvl2pPr lvl="1" algn="ctr" rtl="0">
              <a:lnSpc>
                <a:spcPct val="100000"/>
              </a:lnSpc>
              <a:spcBef>
                <a:spcPts val="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7" name="Google Shape;277;p2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78"/>
        <p:cNvGrpSpPr/>
        <p:nvPr/>
      </p:nvGrpSpPr>
      <p:grpSpPr>
        <a:xfrm>
          <a:off x="0" y="0"/>
          <a:ext cx="0" cy="0"/>
          <a:chOff x="0" y="0"/>
          <a:chExt cx="0" cy="0"/>
        </a:xfrm>
      </p:grpSpPr>
      <p:grpSp>
        <p:nvGrpSpPr>
          <p:cNvPr id="279" name="Google Shape;279;p24"/>
          <p:cNvGrpSpPr/>
          <p:nvPr/>
        </p:nvGrpSpPr>
        <p:grpSpPr>
          <a:xfrm>
            <a:off x="1158600" y="987301"/>
            <a:ext cx="6826800" cy="4159980"/>
            <a:chOff x="1168975" y="987301"/>
            <a:chExt cx="6826800" cy="4159980"/>
          </a:xfrm>
        </p:grpSpPr>
        <p:sp>
          <p:nvSpPr>
            <p:cNvPr id="280" name="Google Shape;280;p24"/>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4"/>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5" name="Google Shape;285;p24"/>
          <p:cNvSpPr txBox="1">
            <a:spLocks noGrp="1"/>
          </p:cNvSpPr>
          <p:nvPr>
            <p:ph type="title" idx="2" hasCustomPrompt="1"/>
          </p:nvPr>
        </p:nvSpPr>
        <p:spPr>
          <a:xfrm>
            <a:off x="3741625" y="1030491"/>
            <a:ext cx="1707300" cy="10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 name="Google Shape;286;p24"/>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87" name="Google Shape;287;p24"/>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7125" y="1436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66633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92"/>
        <p:cNvGrpSpPr/>
        <p:nvPr/>
      </p:nvGrpSpPr>
      <p:grpSpPr>
        <a:xfrm>
          <a:off x="0" y="0"/>
          <a:ext cx="0" cy="0"/>
          <a:chOff x="0" y="0"/>
          <a:chExt cx="0" cy="0"/>
        </a:xfrm>
      </p:grpSpPr>
      <p:sp>
        <p:nvSpPr>
          <p:cNvPr id="293" name="Google Shape;293;p25"/>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765162" y="-47290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a:spLocks noGrp="1"/>
          </p:cNvSpPr>
          <p:nvPr>
            <p:ph type="title"/>
          </p:nvPr>
        </p:nvSpPr>
        <p:spPr>
          <a:xfrm>
            <a:off x="4289100" y="1828995"/>
            <a:ext cx="37524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 name="Google Shape;298;p25"/>
          <p:cNvSpPr txBox="1">
            <a:spLocks noGrp="1"/>
          </p:cNvSpPr>
          <p:nvPr>
            <p:ph type="title" idx="2" hasCustomPrompt="1"/>
          </p:nvPr>
        </p:nvSpPr>
        <p:spPr>
          <a:xfrm>
            <a:off x="6790725" y="1221805"/>
            <a:ext cx="1250700" cy="88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9" name="Google Shape;299;p25"/>
          <p:cNvSpPr txBox="1">
            <a:spLocks noGrp="1"/>
          </p:cNvSpPr>
          <p:nvPr>
            <p:ph type="subTitle" idx="1"/>
          </p:nvPr>
        </p:nvSpPr>
        <p:spPr>
          <a:xfrm>
            <a:off x="4803450" y="3276490"/>
            <a:ext cx="32379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0"/>
        <p:cNvGrpSpPr/>
        <p:nvPr/>
      </p:nvGrpSpPr>
      <p:grpSpPr>
        <a:xfrm>
          <a:off x="0" y="0"/>
          <a:ext cx="0" cy="0"/>
          <a:chOff x="0" y="0"/>
          <a:chExt cx="0" cy="0"/>
        </a:xfrm>
      </p:grpSpPr>
      <p:sp>
        <p:nvSpPr>
          <p:cNvPr id="301" name="Google Shape;301;p26"/>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6"/>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3" name="Google Shape;313;p26"/>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26"/>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5" name="Google Shape;315;p26"/>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 name="Google Shape;316;p26"/>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7" name="Google Shape;317;p26"/>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8"/>
        <p:cNvGrpSpPr/>
        <p:nvPr/>
      </p:nvGrpSpPr>
      <p:grpSpPr>
        <a:xfrm>
          <a:off x="0" y="0"/>
          <a:ext cx="0" cy="0"/>
          <a:chOff x="0" y="0"/>
          <a:chExt cx="0" cy="0"/>
        </a:xfrm>
      </p:grpSpPr>
      <p:sp>
        <p:nvSpPr>
          <p:cNvPr id="319" name="Google Shape;319;p27"/>
          <p:cNvSpPr/>
          <p:nvPr/>
        </p:nvSpPr>
        <p:spPr>
          <a:xfrm rot="10800000">
            <a:off x="-17314" y="-11702"/>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10800000">
            <a:off x="6661661" y="-12"/>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flipH="1">
            <a:off x="-502679" y="34125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632200" y="3964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794400" y="45475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7"/>
          <p:cNvGrpSpPr/>
          <p:nvPr/>
        </p:nvGrpSpPr>
        <p:grpSpPr>
          <a:xfrm>
            <a:off x="781650" y="-244100"/>
            <a:ext cx="7580700" cy="1303550"/>
            <a:chOff x="781650" y="-244100"/>
            <a:chExt cx="7580700" cy="1303550"/>
          </a:xfrm>
        </p:grpSpPr>
        <p:sp>
          <p:nvSpPr>
            <p:cNvPr id="325" name="Google Shape;325;p2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7"/>
          <p:cNvSpPr txBox="1">
            <a:spLocks noGrp="1"/>
          </p:cNvSpPr>
          <p:nvPr>
            <p:ph type="title"/>
          </p:nvPr>
        </p:nvSpPr>
        <p:spPr>
          <a:xfrm>
            <a:off x="71752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27"/>
          <p:cNvSpPr txBox="1">
            <a:spLocks noGrp="1"/>
          </p:cNvSpPr>
          <p:nvPr>
            <p:ph type="subTitle" idx="1"/>
          </p:nvPr>
        </p:nvSpPr>
        <p:spPr>
          <a:xfrm>
            <a:off x="71752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1" name="Google Shape;331;p27"/>
          <p:cNvSpPr txBox="1">
            <a:spLocks noGrp="1"/>
          </p:cNvSpPr>
          <p:nvPr>
            <p:ph type="title" idx="2"/>
          </p:nvPr>
        </p:nvSpPr>
        <p:spPr>
          <a:xfrm>
            <a:off x="5910075" y="1530864"/>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27"/>
          <p:cNvSpPr txBox="1">
            <a:spLocks noGrp="1"/>
          </p:cNvSpPr>
          <p:nvPr>
            <p:ph type="subTitle" idx="3"/>
          </p:nvPr>
        </p:nvSpPr>
        <p:spPr>
          <a:xfrm>
            <a:off x="5910075" y="1852961"/>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3" name="Google Shape;333;p27"/>
          <p:cNvSpPr txBox="1">
            <a:spLocks noGrp="1"/>
          </p:cNvSpPr>
          <p:nvPr>
            <p:ph type="title" idx="4"/>
          </p:nvPr>
        </p:nvSpPr>
        <p:spPr>
          <a:xfrm>
            <a:off x="717525" y="1530848"/>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27"/>
          <p:cNvSpPr txBox="1">
            <a:spLocks noGrp="1"/>
          </p:cNvSpPr>
          <p:nvPr>
            <p:ph type="subTitle" idx="5"/>
          </p:nvPr>
        </p:nvSpPr>
        <p:spPr>
          <a:xfrm>
            <a:off x="717525" y="1850844"/>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5" name="Google Shape;335;p27"/>
          <p:cNvSpPr txBox="1">
            <a:spLocks noGrp="1"/>
          </p:cNvSpPr>
          <p:nvPr>
            <p:ph type="title" idx="6"/>
          </p:nvPr>
        </p:nvSpPr>
        <p:spPr>
          <a:xfrm>
            <a:off x="591007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27"/>
          <p:cNvSpPr txBox="1">
            <a:spLocks noGrp="1"/>
          </p:cNvSpPr>
          <p:nvPr>
            <p:ph type="subTitle" idx="7"/>
          </p:nvPr>
        </p:nvSpPr>
        <p:spPr>
          <a:xfrm>
            <a:off x="591007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7" name="Google Shape;337;p27"/>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338"/>
        <p:cNvGrpSpPr/>
        <p:nvPr/>
      </p:nvGrpSpPr>
      <p:grpSpPr>
        <a:xfrm>
          <a:off x="0" y="0"/>
          <a:ext cx="0" cy="0"/>
          <a:chOff x="0" y="0"/>
          <a:chExt cx="0" cy="0"/>
        </a:xfrm>
      </p:grpSpPr>
      <p:sp>
        <p:nvSpPr>
          <p:cNvPr id="339" name="Google Shape;339;p28"/>
          <p:cNvSpPr/>
          <p:nvPr/>
        </p:nvSpPr>
        <p:spPr>
          <a:xfrm rot="10800000">
            <a:off x="9"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5760555" y="409257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flipH="1">
            <a:off x="-290125" y="41636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txBox="1">
            <a:spLocks noGrp="1"/>
          </p:cNvSpPr>
          <p:nvPr>
            <p:ph type="title"/>
          </p:nvPr>
        </p:nvSpPr>
        <p:spPr>
          <a:xfrm>
            <a:off x="720439" y="1949341"/>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8"/>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0" name="Google Shape;350;p28"/>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28"/>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28"/>
          <p:cNvSpPr txBox="1">
            <a:spLocks noGrp="1"/>
          </p:cNvSpPr>
          <p:nvPr>
            <p:ph type="title" idx="4"/>
          </p:nvPr>
        </p:nvSpPr>
        <p:spPr>
          <a:xfrm>
            <a:off x="6231186"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8"/>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4" name="Google Shape;354;p28"/>
          <p:cNvSpPr txBox="1">
            <a:spLocks noGrp="1"/>
          </p:cNvSpPr>
          <p:nvPr>
            <p:ph type="title" idx="6"/>
          </p:nvPr>
        </p:nvSpPr>
        <p:spPr>
          <a:xfrm>
            <a:off x="3417950"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8"/>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6" name="Google Shape;356;p28"/>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8"/>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8" name="Google Shape;358;p28"/>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8"/>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0" name="Google Shape;360;p28"/>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61"/>
        <p:cNvGrpSpPr/>
        <p:nvPr/>
      </p:nvGrpSpPr>
      <p:grpSpPr>
        <a:xfrm>
          <a:off x="0" y="0"/>
          <a:ext cx="0" cy="0"/>
          <a:chOff x="0" y="0"/>
          <a:chExt cx="0" cy="0"/>
        </a:xfrm>
      </p:grpSpPr>
      <p:sp>
        <p:nvSpPr>
          <p:cNvPr id="362" name="Google Shape;362;p29"/>
          <p:cNvSpPr txBox="1">
            <a:spLocks noGrp="1"/>
          </p:cNvSpPr>
          <p:nvPr>
            <p:ph type="title" hasCustomPrompt="1"/>
          </p:nvPr>
        </p:nvSpPr>
        <p:spPr>
          <a:xfrm>
            <a:off x="2368625" y="548675"/>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3" name="Google Shape;363;p29"/>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4" name="Google Shape;364;p29"/>
          <p:cNvSpPr txBox="1">
            <a:spLocks noGrp="1"/>
          </p:cNvSpPr>
          <p:nvPr>
            <p:ph type="title" idx="2" hasCustomPrompt="1"/>
          </p:nvPr>
        </p:nvSpPr>
        <p:spPr>
          <a:xfrm>
            <a:off x="2368625" y="2097040"/>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5" name="Google Shape;365;p29"/>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6" name="Google Shape;366;p29"/>
          <p:cNvSpPr txBox="1">
            <a:spLocks noGrp="1"/>
          </p:cNvSpPr>
          <p:nvPr>
            <p:ph type="title" idx="4" hasCustomPrompt="1"/>
          </p:nvPr>
        </p:nvSpPr>
        <p:spPr>
          <a:xfrm>
            <a:off x="2368625" y="3645406"/>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7" name="Google Shape;367;p29"/>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8" name="Google Shape;368;p29"/>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rot="10800000">
                <a:off x="5796900"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rot="10800000">
                <a:off x="3402425"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0"/>
            <p:cNvSpPr/>
            <p:nvPr/>
          </p:nvSpPr>
          <p:spPr>
            <a:xfrm rot="10800000">
              <a:off x="1358794" y="403019"/>
              <a:ext cx="6610800" cy="15540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0"/>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1" name="Google Shape;381;p30"/>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2" name="Google Shape;382;p30"/>
          <p:cNvSpPr/>
          <p:nvPr/>
        </p:nvSpPr>
        <p:spPr>
          <a:xfrm>
            <a:off x="-70139" y="33142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6345121" y="3314221"/>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597300" y="227377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rot="10800000" flipH="1">
            <a:off x="-387464" y="-565304"/>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rot="10800000" flipH="1">
            <a:off x="6602296"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6851725" y="195820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txBox="1"/>
          <p:nvPr/>
        </p:nvSpPr>
        <p:spPr>
          <a:xfrm>
            <a:off x="2187300" y="3717801"/>
            <a:ext cx="4769400" cy="6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lang="en" sz="1200" b="1">
                <a:solidFill>
                  <a:schemeClr val="accent4"/>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lang="en" sz="1200" b="1">
                <a:solidFill>
                  <a:schemeClr val="accent4"/>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Raleway"/>
                <a:ea typeface="Raleway"/>
                <a:cs typeface="Raleway"/>
                <a:sym typeface="Raleway"/>
              </a:rPr>
              <a:t>, infographics &amp; images by </a:t>
            </a:r>
            <a:r>
              <a:rPr lang="en" sz="1200" b="1">
                <a:solidFill>
                  <a:schemeClr val="accent4"/>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9"/>
        <p:cNvGrpSpPr/>
        <p:nvPr/>
      </p:nvGrpSpPr>
      <p:grpSpPr>
        <a:xfrm>
          <a:off x="0" y="0"/>
          <a:ext cx="0" cy="0"/>
          <a:chOff x="0" y="0"/>
          <a:chExt cx="0" cy="0"/>
        </a:xfrm>
      </p:grpSpPr>
      <p:sp>
        <p:nvSpPr>
          <p:cNvPr id="390" name="Google Shape;390;p31"/>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95"/>
        <p:cNvGrpSpPr/>
        <p:nvPr/>
      </p:nvGrpSpPr>
      <p:grpSpPr>
        <a:xfrm>
          <a:off x="0" y="0"/>
          <a:ext cx="0" cy="0"/>
          <a:chOff x="0" y="0"/>
          <a:chExt cx="0" cy="0"/>
        </a:xfrm>
      </p:grpSpPr>
      <p:sp>
        <p:nvSpPr>
          <p:cNvPr id="396" name="Google Shape;396;p32"/>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381398" y="36296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subTitle" idx="1"/>
          </p:nvPr>
        </p:nvSpPr>
        <p:spPr>
          <a:xfrm>
            <a:off x="717537" y="2035409"/>
            <a:ext cx="3054300" cy="49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 name="Google Shape;52;p5"/>
          <p:cNvSpPr txBox="1">
            <a:spLocks noGrp="1"/>
          </p:cNvSpPr>
          <p:nvPr>
            <p:ph type="subTitle" idx="2"/>
          </p:nvPr>
        </p:nvSpPr>
        <p:spPr>
          <a:xfrm>
            <a:off x="5372163" y="3007811"/>
            <a:ext cx="3054300" cy="49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lt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3"/>
          </p:nvPr>
        </p:nvSpPr>
        <p:spPr>
          <a:xfrm>
            <a:off x="717537" y="2465907"/>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4" name="Google Shape;54;p5"/>
          <p:cNvSpPr txBox="1">
            <a:spLocks noGrp="1"/>
          </p:cNvSpPr>
          <p:nvPr>
            <p:ph type="subTitle" idx="4"/>
          </p:nvPr>
        </p:nvSpPr>
        <p:spPr>
          <a:xfrm>
            <a:off x="5372163" y="3439315"/>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5" name="Google Shape;55;p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4"/>
          <p:cNvSpPr/>
          <p:nvPr/>
        </p:nvSpPr>
        <p:spPr>
          <a:xfrm>
            <a:off x="3828200" y="49247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369050" y="3776113"/>
            <a:ext cx="1760006" cy="1567221"/>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7701850" y="3906450"/>
            <a:ext cx="1449258" cy="1289851"/>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561880" y="193922"/>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40462" y="33720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555375" y="-404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81650" y="-244100"/>
            <a:ext cx="7580700" cy="1303550"/>
            <a:chOff x="781650" y="-244100"/>
            <a:chExt cx="7580700" cy="1303550"/>
          </a:xfrm>
        </p:grpSpPr>
        <p:sp>
          <p:nvSpPr>
            <p:cNvPr id="35" name="Google Shape;35;p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17525" y="1102625"/>
            <a:ext cx="7708800" cy="345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extLst>
      <p:ext uri="{BB962C8B-B14F-4D97-AF65-F5344CB8AC3E}">
        <p14:creationId xmlns:p14="http://schemas.microsoft.com/office/powerpoint/2010/main" val="2270608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05"/>
        <p:cNvGrpSpPr/>
        <p:nvPr/>
      </p:nvGrpSpPr>
      <p:grpSpPr>
        <a:xfrm>
          <a:off x="0" y="0"/>
          <a:ext cx="0" cy="0"/>
          <a:chOff x="0" y="0"/>
          <a:chExt cx="0" cy="0"/>
        </a:xfrm>
      </p:grpSpPr>
      <p:sp>
        <p:nvSpPr>
          <p:cNvPr id="406" name="Google Shape;406;p3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p:nvPr/>
        </p:nvSpPr>
        <p:spPr>
          <a:xfrm rot="5400000">
            <a:off x="-619114" y="-425187"/>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869171" y="37825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752875" y="4143326"/>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10800000" flipH="1">
            <a:off x="7543221"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p:nvPr/>
        </p:nvSpPr>
        <p:spPr>
          <a:xfrm>
            <a:off x="5786593" y="-2108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345121" y="26524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7"/>
          <p:cNvGrpSpPr/>
          <p:nvPr/>
        </p:nvGrpSpPr>
        <p:grpSpPr>
          <a:xfrm>
            <a:off x="781650" y="-244100"/>
            <a:ext cx="7580700" cy="1303550"/>
            <a:chOff x="781650" y="-244100"/>
            <a:chExt cx="7580700" cy="1303550"/>
          </a:xfrm>
        </p:grpSpPr>
        <p:sp>
          <p:nvSpPr>
            <p:cNvPr id="74" name="Google Shape;74;p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7"/>
          <p:cNvSpPr txBox="1">
            <a:spLocks noGrp="1"/>
          </p:cNvSpPr>
          <p:nvPr>
            <p:ph type="body" idx="1"/>
          </p:nvPr>
        </p:nvSpPr>
        <p:spPr>
          <a:xfrm>
            <a:off x="717525" y="1679150"/>
            <a:ext cx="7708800" cy="23958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1000"/>
              </a:spcBef>
              <a:spcAft>
                <a:spcPts val="0"/>
              </a:spcAft>
              <a:buClr>
                <a:srgbClr val="434343"/>
              </a:buClr>
              <a:buSzPts val="1400"/>
              <a:buChar char="●"/>
              <a:defRPr sz="1600"/>
            </a:lvl1pPr>
            <a:lvl2pPr marL="914400" lvl="1" indent="-323850" rtl="0">
              <a:lnSpc>
                <a:spcPct val="115000"/>
              </a:lnSpc>
              <a:spcBef>
                <a:spcPts val="0"/>
              </a:spcBef>
              <a:spcAft>
                <a:spcPts val="0"/>
              </a:spcAft>
              <a:buClr>
                <a:srgbClr val="434343"/>
              </a:buClr>
              <a:buSzPts val="1500"/>
              <a:buChar char="○"/>
              <a:defRPr>
                <a:solidFill>
                  <a:srgbClr val="434343"/>
                </a:solidFill>
              </a:defRPr>
            </a:lvl2pPr>
            <a:lvl3pPr marL="1371600" lvl="2" indent="-323850" rtl="0">
              <a:lnSpc>
                <a:spcPct val="115000"/>
              </a:lnSpc>
              <a:spcBef>
                <a:spcPts val="0"/>
              </a:spcBef>
              <a:spcAft>
                <a:spcPts val="0"/>
              </a:spcAft>
              <a:buClr>
                <a:srgbClr val="434343"/>
              </a:buClr>
              <a:buSzPts val="1500"/>
              <a:buChar char="■"/>
              <a:defRPr>
                <a:solidFill>
                  <a:srgbClr val="434343"/>
                </a:solidFill>
              </a:defRPr>
            </a:lvl3pPr>
            <a:lvl4pPr marL="1828800" lvl="3" indent="-323850" rtl="0">
              <a:lnSpc>
                <a:spcPct val="115000"/>
              </a:lnSpc>
              <a:spcBef>
                <a:spcPts val="0"/>
              </a:spcBef>
              <a:spcAft>
                <a:spcPts val="0"/>
              </a:spcAft>
              <a:buClr>
                <a:srgbClr val="434343"/>
              </a:buClr>
              <a:buSzPts val="1500"/>
              <a:buChar char="●"/>
              <a:defRPr>
                <a:solidFill>
                  <a:srgbClr val="434343"/>
                </a:solidFill>
              </a:defRPr>
            </a:lvl4pPr>
            <a:lvl5pPr marL="2286000" lvl="4" indent="-323850" rtl="0">
              <a:lnSpc>
                <a:spcPct val="115000"/>
              </a:lnSpc>
              <a:spcBef>
                <a:spcPts val="0"/>
              </a:spcBef>
              <a:spcAft>
                <a:spcPts val="0"/>
              </a:spcAft>
              <a:buClr>
                <a:srgbClr val="434343"/>
              </a:buClr>
              <a:buSzPts val="1500"/>
              <a:buChar char="○"/>
              <a:defRPr>
                <a:solidFill>
                  <a:srgbClr val="434343"/>
                </a:solidFill>
              </a:defRPr>
            </a:lvl5pPr>
            <a:lvl6pPr marL="2743200" lvl="5" indent="-323850" rtl="0">
              <a:lnSpc>
                <a:spcPct val="115000"/>
              </a:lnSpc>
              <a:spcBef>
                <a:spcPts val="0"/>
              </a:spcBef>
              <a:spcAft>
                <a:spcPts val="0"/>
              </a:spcAft>
              <a:buClr>
                <a:srgbClr val="434343"/>
              </a:buClr>
              <a:buSzPts val="1500"/>
              <a:buChar char="■"/>
              <a:defRPr>
                <a:solidFill>
                  <a:srgbClr val="434343"/>
                </a:solidFill>
              </a:defRPr>
            </a:lvl6pPr>
            <a:lvl7pPr marL="3200400" lvl="6" indent="-323850" rtl="0">
              <a:lnSpc>
                <a:spcPct val="115000"/>
              </a:lnSpc>
              <a:spcBef>
                <a:spcPts val="0"/>
              </a:spcBef>
              <a:spcAft>
                <a:spcPts val="0"/>
              </a:spcAft>
              <a:buClr>
                <a:srgbClr val="434343"/>
              </a:buClr>
              <a:buSzPts val="1500"/>
              <a:buChar char="●"/>
              <a:defRPr>
                <a:solidFill>
                  <a:srgbClr val="434343"/>
                </a:solidFill>
              </a:defRPr>
            </a:lvl7pPr>
            <a:lvl8pPr marL="3657600" lvl="7" indent="-323850" rtl="0">
              <a:lnSpc>
                <a:spcPct val="115000"/>
              </a:lnSpc>
              <a:spcBef>
                <a:spcPts val="0"/>
              </a:spcBef>
              <a:spcAft>
                <a:spcPts val="0"/>
              </a:spcAft>
              <a:buClr>
                <a:srgbClr val="434343"/>
              </a:buClr>
              <a:buSzPts val="1500"/>
              <a:buChar char="○"/>
              <a:defRPr>
                <a:solidFill>
                  <a:srgbClr val="434343"/>
                </a:solidFill>
              </a:defRPr>
            </a:lvl8pPr>
            <a:lvl9pPr marL="4114800" lvl="8" indent="-323850" rtl="0">
              <a:lnSpc>
                <a:spcPct val="115000"/>
              </a:lnSpc>
              <a:spcBef>
                <a:spcPts val="0"/>
              </a:spcBef>
              <a:spcAft>
                <a:spcPts val="0"/>
              </a:spcAft>
              <a:buClr>
                <a:srgbClr val="434343"/>
              </a:buClr>
              <a:buSzPts val="15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27937" y="3864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4303950" y="21382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8"/>
          <p:cNvGrpSpPr/>
          <p:nvPr/>
        </p:nvGrpSpPr>
        <p:grpSpPr>
          <a:xfrm>
            <a:off x="1008300" y="789000"/>
            <a:ext cx="7127400" cy="4358281"/>
            <a:chOff x="1008300" y="789000"/>
            <a:chExt cx="7127400" cy="4358281"/>
          </a:xfrm>
        </p:grpSpPr>
        <p:grpSp>
          <p:nvGrpSpPr>
            <p:cNvPr id="87" name="Google Shape;87;p8"/>
            <p:cNvGrpSpPr/>
            <p:nvPr/>
          </p:nvGrpSpPr>
          <p:grpSpPr>
            <a:xfrm>
              <a:off x="3360825" y="2114881"/>
              <a:ext cx="2468875" cy="3032400"/>
              <a:chOff x="3371200" y="2114881"/>
              <a:chExt cx="2468875" cy="3032400"/>
            </a:xfrm>
          </p:grpSpPr>
          <p:sp>
            <p:nvSpPr>
              <p:cNvPr id="88" name="Google Shape;88;p8"/>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8"/>
            <p:cNvGrpSpPr/>
            <p:nvPr/>
          </p:nvGrpSpPr>
          <p:grpSpPr>
            <a:xfrm>
              <a:off x="1008300" y="789000"/>
              <a:ext cx="7127400" cy="3565500"/>
              <a:chOff x="1008325" y="958550"/>
              <a:chExt cx="7127400" cy="3565500"/>
            </a:xfrm>
          </p:grpSpPr>
          <p:sp>
            <p:nvSpPr>
              <p:cNvPr id="91" name="Google Shape;91;p8"/>
              <p:cNvSpPr/>
              <p:nvPr/>
            </p:nvSpPr>
            <p:spPr>
              <a:xfrm>
                <a:off x="1008325" y="958550"/>
                <a:ext cx="7127400" cy="35655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121125" y="1069700"/>
                <a:ext cx="6901800" cy="3343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 name="Google Shape;93;p8"/>
          <p:cNvSpPr txBox="1">
            <a:spLocks noGrp="1"/>
          </p:cNvSpPr>
          <p:nvPr>
            <p:ph type="title"/>
          </p:nvPr>
        </p:nvSpPr>
        <p:spPr>
          <a:xfrm>
            <a:off x="1136475" y="894225"/>
            <a:ext cx="6870900" cy="32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p:nvPr/>
        </p:nvSpPr>
        <p:spPr>
          <a:xfrm>
            <a:off x="-1" y="2933026"/>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6345121" y="2666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6152905" y="-3835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46275" y="382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2027250" y="1454410"/>
            <a:ext cx="5089500" cy="1030678"/>
            <a:chOff x="3097375" y="3240075"/>
            <a:chExt cx="5089500" cy="1370400"/>
          </a:xfrm>
        </p:grpSpPr>
        <p:sp>
          <p:nvSpPr>
            <p:cNvPr id="100" name="Google Shape;100;p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2572500" y="1632549"/>
            <a:ext cx="39990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2027250" y="2508249"/>
            <a:ext cx="5089500" cy="12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dk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6474020" y="2752725"/>
            <a:ext cx="3142929" cy="2797175"/>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p:nvPr/>
        </p:nvSpPr>
        <p:spPr>
          <a:xfrm>
            <a:off x="-991727" y="3240068"/>
            <a:ext cx="2963981" cy="2639316"/>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6409296" y="120826"/>
            <a:ext cx="3615293" cy="1264496"/>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flipH="1">
            <a:off x="-1676795" y="-233703"/>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11"/>
          <p:cNvSpPr/>
          <p:nvPr/>
        </p:nvSpPr>
        <p:spPr>
          <a:xfrm flipH="1">
            <a:off x="0" y="-209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1"/>
          <p:cNvGrpSpPr/>
          <p:nvPr/>
        </p:nvGrpSpPr>
        <p:grpSpPr>
          <a:xfrm>
            <a:off x="1158600" y="987301"/>
            <a:ext cx="6826800" cy="4159980"/>
            <a:chOff x="1168975" y="987301"/>
            <a:chExt cx="6826800" cy="4159980"/>
          </a:xfrm>
        </p:grpSpPr>
        <p:sp>
          <p:nvSpPr>
            <p:cNvPr id="116" name="Google Shape;116;p1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1"/>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flipH="1">
            <a:off x="-4" y="29071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815500" y="33987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76275" y="18046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title" hasCustomPrompt="1"/>
          </p:nvPr>
        </p:nvSpPr>
        <p:spPr>
          <a:xfrm>
            <a:off x="1554150" y="1448906"/>
            <a:ext cx="6035700" cy="88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a:spLocks noGrp="1"/>
          </p:cNvSpPr>
          <p:nvPr>
            <p:ph type="subTitle" idx="1"/>
          </p:nvPr>
        </p:nvSpPr>
        <p:spPr>
          <a:xfrm>
            <a:off x="1929900" y="2338320"/>
            <a:ext cx="52842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6599CC"/>
            </a:gs>
            <a:gs pos="47000">
              <a:srgbClr val="B2CAE3"/>
            </a:gs>
            <a:gs pos="100000">
              <a:schemeClr val="lt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Limelight"/>
              <a:buNone/>
              <a:defRPr sz="2500" b="1">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marL="914400" lvl="1"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marL="1371600" lvl="2"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marL="1828800" lvl="3"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marL="2286000" lvl="4"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marL="2743200" lvl="5"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marL="3200400" lvl="6"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marL="3657600" lvl="7"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marL="4114800" lvl="8"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83"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01"/>
        <p:cNvGrpSpPr/>
        <p:nvPr/>
      </p:nvGrpSpPr>
      <p:grpSpPr>
        <a:xfrm>
          <a:off x="0" y="0"/>
          <a:ext cx="0" cy="0"/>
          <a:chOff x="0" y="0"/>
          <a:chExt cx="0" cy="0"/>
        </a:xfrm>
      </p:grpSpPr>
      <p:sp>
        <p:nvSpPr>
          <p:cNvPr id="402" name="Google Shape;40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3" name="Google Shape;40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docs.google.com/spreadsheets/d/1Gp3w4ElD9VgTrIgeHy_Tf460IRGjZS9xlCEx5EuUYak/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7.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slide" Target="slide30.xml"/><Relationship Id="rId11" Type="http://schemas.openxmlformats.org/officeDocument/2006/relationships/slide" Target="slide36.xml"/><Relationship Id="rId5" Type="http://schemas.openxmlformats.org/officeDocument/2006/relationships/hyperlink" Target="http://bit.ly/33VAFh3" TargetMode="External"/><Relationship Id="rId10" Type="http://schemas.openxmlformats.org/officeDocument/2006/relationships/slide" Target="slide35.xml"/><Relationship Id="rId4" Type="http://schemas.openxmlformats.org/officeDocument/2006/relationships/hyperlink" Target="http://bit.ly/30B07Gq" TargetMode="External"/><Relationship Id="rId9" Type="http://schemas.openxmlformats.org/officeDocument/2006/relationships/slide" Target="slide33.xml"/><Relationship Id="rId14" Type="http://schemas.openxmlformats.org/officeDocument/2006/relationships/slide" Target="slide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flat-vintage-travel-poster-with-airplane_5084430.htm/?utm_source=slidesgo_template&amp;utm_medium=referral-link&amp;utm_campaign=sg_resources&amp;utm_content=freepik" TargetMode="External"/><Relationship Id="rId13" Type="http://schemas.openxmlformats.org/officeDocument/2006/relationships/hyperlink" Target="https://www.freepik.com/free-vector/plane-flying-around-world-background_874153.htm/?utm_source=slidesgo_template&amp;utm_medium=referral-link&amp;utm_campaign=sg_resources&amp;utm_content=freepik" TargetMode="External"/><Relationship Id="rId3" Type="http://schemas.openxmlformats.org/officeDocument/2006/relationships/hyperlink" Target="https://www.freepik.com/free-photo/side-view-woman-facing-camera-airport_5209523.htm/?utm_source=slidesgo_template&amp;utm_medium=referral-link&amp;utm_campaign=sg_resources&amp;utm_content=freepik" TargetMode="External"/><Relationship Id="rId7" Type="http://schemas.openxmlformats.org/officeDocument/2006/relationships/hyperlink" Target="https://www.freepik.com/free-photo/boarding-bridge-connected-airplane_5209515.htm/?utm_source=slidesgo_template&amp;utm_medium=referral-link&amp;utm_campaign=sg_resources&amp;utm_content=freepik" TargetMode="External"/><Relationship Id="rId12" Type="http://schemas.openxmlformats.org/officeDocument/2006/relationships/hyperlink" Target="https://www.freepik.com/free-vector/travel-computer-with-airplane-accessories_1042527.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hyperlink" Target="https://www.freepik.com/free-photo/side-view-woman-sitting-airport_5209531.htm/?utm_source=slidesgo_template&amp;utm_medium=referral-link&amp;utm_campaign=sg_resources&amp;utm_content=freepik" TargetMode="External"/><Relationship Id="rId11" Type="http://schemas.openxmlformats.org/officeDocument/2006/relationships/hyperlink" Target="https://www.freepik.com/free-vector/travel-landing-page_4620234.htm/?utm_source=slidesgo_template&amp;utm_medium=referral-link&amp;utm_campaign=sg_resources&amp;utm_content=freepik" TargetMode="External"/><Relationship Id="rId5" Type="http://schemas.openxmlformats.org/officeDocument/2006/relationships/hyperlink" Target="https://www.freepik.com/free-photo/close-up-hands-holding-small-plane-top-view_17806331.htm/?utm_source=slidesgo_template&amp;utm_medium=referral-link&amp;utm_campaign=sg_resources&amp;utm_content=freepik" TargetMode="External"/><Relationship Id="rId10" Type="http://schemas.openxmlformats.org/officeDocument/2006/relationships/hyperlink" Target="https://www.freepik.com/free-vector/flat-vintage-travel-poster-with-beach_5084432.htm/?utm_source=slidesgo_template&amp;utm_medium=referral-link&amp;utm_campaign=sg_resources&amp;utm_content=freepik" TargetMode="External"/><Relationship Id="rId4" Type="http://schemas.openxmlformats.org/officeDocument/2006/relationships/hyperlink" Target="https://www.freepik.com/free-photo/medium-shot-man-holding-small-plane_17806289.htm/?utm_source=slidesgo_template&amp;utm_medium=referral-link&amp;utm_campaign=sg_resources&amp;utm_content=freepik" TargetMode="External"/><Relationship Id="rId9" Type="http://schemas.openxmlformats.org/officeDocument/2006/relationships/hyperlink" Target="https://www.freepik.com/free-vector/travel-landing-page_4536425.htm/?utm_source=slidesgo_template&amp;utm_medium=referral-link&amp;utm_campaign=sg_resources&amp;utm_content=freepik" TargetMode="External"/><Relationship Id="rId14" Type="http://schemas.openxmlformats.org/officeDocument/2006/relationships/hyperlink" Target="https://www.flaticon.com/packs/aviation-19/?utm_source=slidesgo_template&amp;utm_medium=referral-link&amp;utm_campaign=sg_resources&amp;utm_content=flatico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Limelight)" TargetMode="External"/><Relationship Id="rId2" Type="http://schemas.openxmlformats.org/officeDocument/2006/relationships/notesSlide" Target="../notesSlides/notesSlide35.xml"/><Relationship Id="rId1" Type="http://schemas.openxmlformats.org/officeDocument/2006/relationships/slideLayout" Target="../slideLayouts/slideLayout32.xml"/><Relationship Id="rId4" Type="http://schemas.openxmlformats.org/officeDocument/2006/relationships/hyperlink" Target="https://fonts.google.com/specimen/Raleway)"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599CC"/>
            </a:gs>
            <a:gs pos="47000">
              <a:srgbClr val="B2CAE3"/>
            </a:gs>
            <a:gs pos="100000">
              <a:schemeClr val="lt1"/>
            </a:gs>
          </a:gsLst>
          <a:lin ang="16200038" scaled="0"/>
        </a:gradFill>
        <a:effectLst/>
      </p:bgPr>
    </p:bg>
    <p:spTree>
      <p:nvGrpSpPr>
        <p:cNvPr id="1" name="Shape 410"/>
        <p:cNvGrpSpPr/>
        <p:nvPr/>
      </p:nvGrpSpPr>
      <p:grpSpPr>
        <a:xfrm>
          <a:off x="0" y="0"/>
          <a:ext cx="0" cy="0"/>
          <a:chOff x="0" y="0"/>
          <a:chExt cx="0" cy="0"/>
        </a:xfrm>
      </p:grpSpPr>
      <p:grpSp>
        <p:nvGrpSpPr>
          <p:cNvPr id="411" name="Google Shape;411;p36"/>
          <p:cNvGrpSpPr/>
          <p:nvPr/>
        </p:nvGrpSpPr>
        <p:grpSpPr>
          <a:xfrm>
            <a:off x="612038" y="296476"/>
            <a:ext cx="3499471" cy="3696144"/>
            <a:chOff x="612038" y="296476"/>
            <a:chExt cx="3499471" cy="3696144"/>
          </a:xfrm>
        </p:grpSpPr>
        <p:sp>
          <p:nvSpPr>
            <p:cNvPr id="412" name="Google Shape;412;p36"/>
            <p:cNvSpPr/>
            <p:nvPr/>
          </p:nvSpPr>
          <p:spPr>
            <a:xfrm>
              <a:off x="612038" y="1324085"/>
              <a:ext cx="3498620" cy="2668535"/>
            </a:xfrm>
            <a:custGeom>
              <a:avLst/>
              <a:gdLst/>
              <a:ahLst/>
              <a:cxnLst/>
              <a:rect l="l" t="t" r="r" b="b"/>
              <a:pathLst>
                <a:path w="57385" h="43768" extrusionOk="0">
                  <a:moveTo>
                    <a:pt x="0" y="7864"/>
                  </a:moveTo>
                  <a:lnTo>
                    <a:pt x="28632" y="0"/>
                  </a:lnTo>
                  <a:lnTo>
                    <a:pt x="57385" y="7864"/>
                  </a:lnTo>
                  <a:lnTo>
                    <a:pt x="28686" y="43768"/>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614474" y="296476"/>
              <a:ext cx="3497035" cy="1533517"/>
              <a:chOff x="835325" y="1238450"/>
              <a:chExt cx="1433975" cy="628800"/>
            </a:xfrm>
          </p:grpSpPr>
          <p:sp>
            <p:nvSpPr>
              <p:cNvPr id="414" name="Google Shape;414;p36"/>
              <p:cNvSpPr/>
              <p:nvPr/>
            </p:nvSpPr>
            <p:spPr>
              <a:xfrm>
                <a:off x="840375" y="1522075"/>
                <a:ext cx="648600" cy="316925"/>
              </a:xfrm>
              <a:custGeom>
                <a:avLst/>
                <a:gdLst/>
                <a:ahLst/>
                <a:cxnLst/>
                <a:rect l="l" t="t" r="r" b="b"/>
                <a:pathLst>
                  <a:path w="25944" h="12677" extrusionOk="0">
                    <a:moveTo>
                      <a:pt x="25890" y="1"/>
                    </a:moveTo>
                    <a:cubicBezTo>
                      <a:pt x="11144" y="6158"/>
                      <a:pt x="1909" y="9760"/>
                      <a:pt x="538" y="11158"/>
                    </a:cubicBezTo>
                    <a:lnTo>
                      <a:pt x="0" y="12677"/>
                    </a:lnTo>
                    <a:lnTo>
                      <a:pt x="25944" y="3308"/>
                    </a:lnTo>
                    <a:lnTo>
                      <a:pt x="25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835325" y="1522425"/>
                <a:ext cx="1433975" cy="344825"/>
              </a:xfrm>
              <a:custGeom>
                <a:avLst/>
                <a:gdLst/>
                <a:ahLst/>
                <a:cxnLst/>
                <a:rect l="l" t="t" r="r" b="b"/>
                <a:pathLst>
                  <a:path w="57359" h="13793" extrusionOk="0">
                    <a:moveTo>
                      <a:pt x="30595" y="8025"/>
                    </a:moveTo>
                    <a:cubicBezTo>
                      <a:pt x="30595" y="8025"/>
                      <a:pt x="30514" y="9195"/>
                      <a:pt x="30272" y="10445"/>
                    </a:cubicBezTo>
                    <a:lnTo>
                      <a:pt x="33485" y="11789"/>
                    </a:lnTo>
                    <a:lnTo>
                      <a:pt x="34211" y="12959"/>
                    </a:lnTo>
                    <a:lnTo>
                      <a:pt x="29923" y="12018"/>
                    </a:lnTo>
                    <a:cubicBezTo>
                      <a:pt x="29614" y="12999"/>
                      <a:pt x="29210" y="13792"/>
                      <a:pt x="28659" y="13792"/>
                    </a:cubicBezTo>
                    <a:cubicBezTo>
                      <a:pt x="28108" y="13792"/>
                      <a:pt x="27705" y="12999"/>
                      <a:pt x="27396" y="12018"/>
                    </a:cubicBezTo>
                    <a:lnTo>
                      <a:pt x="23121" y="12959"/>
                    </a:lnTo>
                    <a:lnTo>
                      <a:pt x="23833" y="11789"/>
                    </a:lnTo>
                    <a:lnTo>
                      <a:pt x="27046" y="10445"/>
                    </a:lnTo>
                    <a:cubicBezTo>
                      <a:pt x="26818" y="9168"/>
                      <a:pt x="26724" y="8025"/>
                      <a:pt x="26724" y="8025"/>
                    </a:cubicBezTo>
                    <a:lnTo>
                      <a:pt x="25836" y="8025"/>
                    </a:lnTo>
                    <a:lnTo>
                      <a:pt x="25406" y="9007"/>
                    </a:lnTo>
                    <a:lnTo>
                      <a:pt x="24331" y="9007"/>
                    </a:lnTo>
                    <a:lnTo>
                      <a:pt x="23807" y="8482"/>
                    </a:lnTo>
                    <a:lnTo>
                      <a:pt x="19465" y="8657"/>
                    </a:lnTo>
                    <a:lnTo>
                      <a:pt x="1" y="13375"/>
                    </a:lnTo>
                    <a:lnTo>
                      <a:pt x="229" y="12690"/>
                    </a:lnTo>
                    <a:lnTo>
                      <a:pt x="26172" y="3307"/>
                    </a:lnTo>
                    <a:lnTo>
                      <a:pt x="26119" y="0"/>
                    </a:lnTo>
                    <a:cubicBezTo>
                      <a:pt x="26119" y="0"/>
                      <a:pt x="26455" y="1896"/>
                      <a:pt x="28686" y="1896"/>
                    </a:cubicBezTo>
                    <a:cubicBezTo>
                      <a:pt x="30904" y="1896"/>
                      <a:pt x="31240" y="0"/>
                      <a:pt x="31240" y="0"/>
                    </a:cubicBezTo>
                    <a:lnTo>
                      <a:pt x="31186" y="3307"/>
                    </a:lnTo>
                    <a:lnTo>
                      <a:pt x="57130" y="12690"/>
                    </a:lnTo>
                    <a:lnTo>
                      <a:pt x="57358" y="13375"/>
                    </a:lnTo>
                    <a:lnTo>
                      <a:pt x="37894" y="8657"/>
                    </a:lnTo>
                    <a:lnTo>
                      <a:pt x="33552" y="8482"/>
                    </a:lnTo>
                    <a:lnTo>
                      <a:pt x="33028" y="9007"/>
                    </a:lnTo>
                    <a:lnTo>
                      <a:pt x="31953" y="9007"/>
                    </a:lnTo>
                    <a:lnTo>
                      <a:pt x="31522" y="80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304800" y="1557700"/>
                <a:ext cx="76975" cy="205025"/>
              </a:xfrm>
              <a:custGeom>
                <a:avLst/>
                <a:gdLst/>
                <a:ahLst/>
                <a:cxnLst/>
                <a:rect l="l" t="t" r="r" b="b"/>
                <a:pathLst>
                  <a:path w="3079" h="8201" extrusionOk="0">
                    <a:moveTo>
                      <a:pt x="1533" y="8201"/>
                    </a:moveTo>
                    <a:lnTo>
                      <a:pt x="1533" y="8201"/>
                    </a:lnTo>
                    <a:cubicBezTo>
                      <a:pt x="686" y="8201"/>
                      <a:pt x="0" y="7515"/>
                      <a:pt x="0" y="6668"/>
                    </a:cubicBezTo>
                    <a:lnTo>
                      <a:pt x="0" y="1533"/>
                    </a:lnTo>
                    <a:cubicBezTo>
                      <a:pt x="0" y="686"/>
                      <a:pt x="686" y="1"/>
                      <a:pt x="1533" y="1"/>
                    </a:cubicBezTo>
                    <a:lnTo>
                      <a:pt x="1533" y="1"/>
                    </a:lnTo>
                    <a:cubicBezTo>
                      <a:pt x="2366" y="1"/>
                      <a:pt x="3065" y="686"/>
                      <a:pt x="3065" y="1533"/>
                    </a:cubicBezTo>
                    <a:lnTo>
                      <a:pt x="3065" y="6668"/>
                    </a:lnTo>
                    <a:cubicBezTo>
                      <a:pt x="3078" y="7488"/>
                      <a:pt x="2366"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478875" y="1238450"/>
                <a:ext cx="146200" cy="331375"/>
              </a:xfrm>
              <a:custGeom>
                <a:avLst/>
                <a:gdLst/>
                <a:ahLst/>
                <a:cxnLst/>
                <a:rect l="l" t="t" r="r" b="b"/>
                <a:pathLst>
                  <a:path w="5848" h="13255" extrusionOk="0">
                    <a:moveTo>
                      <a:pt x="2914" y="1"/>
                    </a:moveTo>
                    <a:cubicBezTo>
                      <a:pt x="2601" y="1"/>
                      <a:pt x="2292" y="135"/>
                      <a:pt x="2084" y="404"/>
                    </a:cubicBezTo>
                    <a:cubicBezTo>
                      <a:pt x="1210" y="1533"/>
                      <a:pt x="0" y="4356"/>
                      <a:pt x="363" y="11359"/>
                    </a:cubicBezTo>
                    <a:cubicBezTo>
                      <a:pt x="363" y="11359"/>
                      <a:pt x="699" y="13255"/>
                      <a:pt x="2917" y="13255"/>
                    </a:cubicBezTo>
                    <a:cubicBezTo>
                      <a:pt x="5135" y="13255"/>
                      <a:pt x="5471" y="11359"/>
                      <a:pt x="5471" y="11359"/>
                    </a:cubicBezTo>
                    <a:cubicBezTo>
                      <a:pt x="5848" y="4356"/>
                      <a:pt x="4638" y="1533"/>
                      <a:pt x="3764" y="404"/>
                    </a:cubicBezTo>
                    <a:cubicBezTo>
                      <a:pt x="3542" y="135"/>
                      <a:pt x="3226" y="1"/>
                      <a:pt x="2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1314550" y="1567450"/>
                <a:ext cx="57150" cy="50425"/>
              </a:xfrm>
              <a:custGeom>
                <a:avLst/>
                <a:gdLst/>
                <a:ahLst/>
                <a:cxnLst/>
                <a:rect l="l" t="t" r="r" b="b"/>
                <a:pathLst>
                  <a:path w="2286" h="2017" extrusionOk="0">
                    <a:moveTo>
                      <a:pt x="1143" y="1"/>
                    </a:moveTo>
                    <a:cubicBezTo>
                      <a:pt x="1761" y="1"/>
                      <a:pt x="2285" y="444"/>
                      <a:pt x="2285" y="1009"/>
                    </a:cubicBezTo>
                    <a:cubicBezTo>
                      <a:pt x="2285" y="1560"/>
                      <a:pt x="1774" y="2017"/>
                      <a:pt x="1143" y="2017"/>
                    </a:cubicBezTo>
                    <a:cubicBezTo>
                      <a:pt x="524" y="2017"/>
                      <a:pt x="0" y="1560"/>
                      <a:pt x="0" y="1009"/>
                    </a:cubicBezTo>
                    <a:cubicBezTo>
                      <a:pt x="0" y="444"/>
                      <a:pt x="524" y="1"/>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329325" y="1580225"/>
                <a:ext cx="27575" cy="24550"/>
              </a:xfrm>
              <a:custGeom>
                <a:avLst/>
                <a:gdLst/>
                <a:ahLst/>
                <a:cxnLst/>
                <a:rect l="l" t="t" r="r" b="b"/>
                <a:pathLst>
                  <a:path w="1103" h="982" extrusionOk="0">
                    <a:moveTo>
                      <a:pt x="552" y="0"/>
                    </a:moveTo>
                    <a:cubicBezTo>
                      <a:pt x="256" y="0"/>
                      <a:pt x="0" y="229"/>
                      <a:pt x="0" y="498"/>
                    </a:cubicBezTo>
                    <a:cubicBezTo>
                      <a:pt x="0" y="767"/>
                      <a:pt x="256" y="982"/>
                      <a:pt x="552" y="982"/>
                    </a:cubicBezTo>
                    <a:cubicBezTo>
                      <a:pt x="847" y="982"/>
                      <a:pt x="1103" y="767"/>
                      <a:pt x="1103" y="498"/>
                    </a:cubicBezTo>
                    <a:cubicBezTo>
                      <a:pt x="1103" y="229"/>
                      <a:pt x="847"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613950" y="1522075"/>
                <a:ext cx="648625" cy="316925"/>
              </a:xfrm>
              <a:custGeom>
                <a:avLst/>
                <a:gdLst/>
                <a:ahLst/>
                <a:cxnLst/>
                <a:rect l="l" t="t" r="r" b="b"/>
                <a:pathLst>
                  <a:path w="25945" h="12677" extrusionOk="0">
                    <a:moveTo>
                      <a:pt x="55" y="1"/>
                    </a:moveTo>
                    <a:lnTo>
                      <a:pt x="1" y="3308"/>
                    </a:lnTo>
                    <a:lnTo>
                      <a:pt x="25944" y="12677"/>
                    </a:lnTo>
                    <a:lnTo>
                      <a:pt x="25407" y="11158"/>
                    </a:lnTo>
                    <a:cubicBezTo>
                      <a:pt x="24036" y="9760"/>
                      <a:pt x="14814" y="6158"/>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721500" y="1557700"/>
                <a:ext cx="76650" cy="205025"/>
              </a:xfrm>
              <a:custGeom>
                <a:avLst/>
                <a:gdLst/>
                <a:ahLst/>
                <a:cxnLst/>
                <a:rect l="l" t="t" r="r" b="b"/>
                <a:pathLst>
                  <a:path w="3066" h="8201" extrusionOk="0">
                    <a:moveTo>
                      <a:pt x="1533" y="8201"/>
                    </a:moveTo>
                    <a:lnTo>
                      <a:pt x="1533" y="8201"/>
                    </a:lnTo>
                    <a:cubicBezTo>
                      <a:pt x="2380" y="8201"/>
                      <a:pt x="3065" y="7515"/>
                      <a:pt x="3065" y="6668"/>
                    </a:cubicBezTo>
                    <a:lnTo>
                      <a:pt x="3065" y="1533"/>
                    </a:lnTo>
                    <a:cubicBezTo>
                      <a:pt x="3065" y="686"/>
                      <a:pt x="2380" y="1"/>
                      <a:pt x="1533" y="1"/>
                    </a:cubicBezTo>
                    <a:lnTo>
                      <a:pt x="1533" y="1"/>
                    </a:lnTo>
                    <a:cubicBezTo>
                      <a:pt x="699" y="1"/>
                      <a:pt x="0" y="686"/>
                      <a:pt x="0" y="1533"/>
                    </a:cubicBezTo>
                    <a:lnTo>
                      <a:pt x="0" y="6668"/>
                    </a:lnTo>
                    <a:cubicBezTo>
                      <a:pt x="0" y="7488"/>
                      <a:pt x="699"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731250" y="1567450"/>
                <a:ext cx="57150" cy="50425"/>
              </a:xfrm>
              <a:custGeom>
                <a:avLst/>
                <a:gdLst/>
                <a:ahLst/>
                <a:cxnLst/>
                <a:rect l="l" t="t" r="r" b="b"/>
                <a:pathLst>
                  <a:path w="2286" h="2017" extrusionOk="0">
                    <a:moveTo>
                      <a:pt x="2285" y="1009"/>
                    </a:moveTo>
                    <a:cubicBezTo>
                      <a:pt x="2285" y="1560"/>
                      <a:pt x="1788" y="2017"/>
                      <a:pt x="1143" y="2017"/>
                    </a:cubicBezTo>
                    <a:cubicBezTo>
                      <a:pt x="511" y="2017"/>
                      <a:pt x="0" y="1560"/>
                      <a:pt x="0" y="1009"/>
                    </a:cubicBezTo>
                    <a:cubicBezTo>
                      <a:pt x="0" y="444"/>
                      <a:pt x="511" y="1"/>
                      <a:pt x="1143" y="1"/>
                    </a:cubicBezTo>
                    <a:cubicBezTo>
                      <a:pt x="1788" y="1"/>
                      <a:pt x="2285" y="444"/>
                      <a:pt x="2285" y="10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746025" y="1580225"/>
                <a:ext cx="27575" cy="24550"/>
              </a:xfrm>
              <a:custGeom>
                <a:avLst/>
                <a:gdLst/>
                <a:ahLst/>
                <a:cxnLst/>
                <a:rect l="l" t="t" r="r" b="b"/>
                <a:pathLst>
                  <a:path w="1103" h="982" extrusionOk="0">
                    <a:moveTo>
                      <a:pt x="552" y="0"/>
                    </a:moveTo>
                    <a:cubicBezTo>
                      <a:pt x="256" y="0"/>
                      <a:pt x="1" y="229"/>
                      <a:pt x="1" y="498"/>
                    </a:cubicBezTo>
                    <a:cubicBezTo>
                      <a:pt x="1" y="767"/>
                      <a:pt x="256" y="982"/>
                      <a:pt x="552" y="982"/>
                    </a:cubicBezTo>
                    <a:cubicBezTo>
                      <a:pt x="861" y="982"/>
                      <a:pt x="1103" y="767"/>
                      <a:pt x="1103" y="498"/>
                    </a:cubicBezTo>
                    <a:cubicBezTo>
                      <a:pt x="1103" y="229"/>
                      <a:pt x="861"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522550" y="1252225"/>
                <a:ext cx="57825" cy="45075"/>
              </a:xfrm>
              <a:custGeom>
                <a:avLst/>
                <a:gdLst/>
                <a:ahLst/>
                <a:cxnLst/>
                <a:rect l="l" t="t" r="r" b="b"/>
                <a:pathLst>
                  <a:path w="2313" h="1803" extrusionOk="0">
                    <a:moveTo>
                      <a:pt x="1163" y="1"/>
                    </a:moveTo>
                    <a:cubicBezTo>
                      <a:pt x="871" y="1"/>
                      <a:pt x="579" y="135"/>
                      <a:pt x="391" y="404"/>
                    </a:cubicBezTo>
                    <a:cubicBezTo>
                      <a:pt x="162" y="686"/>
                      <a:pt x="1" y="1144"/>
                      <a:pt x="1" y="1802"/>
                    </a:cubicBezTo>
                    <a:cubicBezTo>
                      <a:pt x="1" y="1802"/>
                      <a:pt x="337" y="552"/>
                      <a:pt x="1157" y="552"/>
                    </a:cubicBezTo>
                    <a:cubicBezTo>
                      <a:pt x="1977" y="552"/>
                      <a:pt x="2313" y="1802"/>
                      <a:pt x="2313" y="1802"/>
                    </a:cubicBezTo>
                    <a:cubicBezTo>
                      <a:pt x="2313" y="1130"/>
                      <a:pt x="2151" y="686"/>
                      <a:pt x="1936" y="404"/>
                    </a:cubicBezTo>
                    <a:cubicBezTo>
                      <a:pt x="1748" y="135"/>
                      <a:pt x="145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36"/>
          <p:cNvSpPr/>
          <p:nvPr/>
        </p:nvSpPr>
        <p:spPr>
          <a:xfrm>
            <a:off x="5368450"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762925"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448400" y="1551446"/>
            <a:ext cx="4241700" cy="2037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512975" y="1608150"/>
            <a:ext cx="4107300" cy="1927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6"/>
          <p:cNvGrpSpPr/>
          <p:nvPr/>
        </p:nvGrpSpPr>
        <p:grpSpPr>
          <a:xfrm>
            <a:off x="1637158" y="2558345"/>
            <a:ext cx="1449237" cy="2153793"/>
            <a:chOff x="1285725" y="3740925"/>
            <a:chExt cx="910725" cy="1353650"/>
          </a:xfrm>
        </p:grpSpPr>
        <p:sp>
          <p:nvSpPr>
            <p:cNvPr id="430" name="Google Shape;430;p36"/>
            <p:cNvSpPr/>
            <p:nvPr/>
          </p:nvSpPr>
          <p:spPr>
            <a:xfrm>
              <a:off x="1360000" y="3752000"/>
              <a:ext cx="359600" cy="411375"/>
            </a:xfrm>
            <a:custGeom>
              <a:avLst/>
              <a:gdLst/>
              <a:ahLst/>
              <a:cxnLst/>
              <a:rect l="l" t="t" r="r" b="b"/>
              <a:pathLst>
                <a:path w="14384" h="16455" extrusionOk="0">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1747800" y="3740925"/>
              <a:ext cx="188550" cy="177450"/>
            </a:xfrm>
            <a:custGeom>
              <a:avLst/>
              <a:gdLst/>
              <a:ahLst/>
              <a:cxnLst/>
              <a:rect l="l" t="t" r="r" b="b"/>
              <a:pathLst>
                <a:path w="7542" h="7098" extrusionOk="0">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1785425" y="3808675"/>
              <a:ext cx="156300" cy="241775"/>
            </a:xfrm>
            <a:custGeom>
              <a:avLst/>
              <a:gdLst/>
              <a:ahLst/>
              <a:cxnLst/>
              <a:rect l="l" t="t" r="r" b="b"/>
              <a:pathLst>
                <a:path w="6252" h="9671" extrusionOk="0">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632525" y="3965750"/>
              <a:ext cx="563925" cy="376725"/>
            </a:xfrm>
            <a:custGeom>
              <a:avLst/>
              <a:gdLst/>
              <a:ahLst/>
              <a:cxnLst/>
              <a:rect l="l" t="t" r="r" b="b"/>
              <a:pathLst>
                <a:path w="22557" h="15069" extrusionOk="0">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1744775" y="4343475"/>
              <a:ext cx="304500" cy="751100"/>
            </a:xfrm>
            <a:custGeom>
              <a:avLst/>
              <a:gdLst/>
              <a:ahLst/>
              <a:cxnLst/>
              <a:rect l="l" t="t" r="r" b="b"/>
              <a:pathLst>
                <a:path w="12180" h="30044" extrusionOk="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1303200" y="3838625"/>
              <a:ext cx="418750" cy="503850"/>
            </a:xfrm>
            <a:custGeom>
              <a:avLst/>
              <a:gdLst/>
              <a:ahLst/>
              <a:cxnLst/>
              <a:rect l="l" t="t" r="r" b="b"/>
              <a:pathLst>
                <a:path w="16750" h="20154" extrusionOk="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1398650" y="4343475"/>
              <a:ext cx="335400" cy="751100"/>
            </a:xfrm>
            <a:custGeom>
              <a:avLst/>
              <a:gdLst/>
              <a:ahLst/>
              <a:cxnLst/>
              <a:rect l="l" t="t" r="r" b="b"/>
              <a:pathLst>
                <a:path w="13416" h="30044" extrusionOk="0">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1532400" y="3927425"/>
              <a:ext cx="88050" cy="96825"/>
            </a:xfrm>
            <a:custGeom>
              <a:avLst/>
              <a:gdLst/>
              <a:ahLst/>
              <a:cxnLst/>
              <a:rect l="l" t="t" r="r" b="b"/>
              <a:pathLst>
                <a:path w="3522" h="3873" extrusionOk="0">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7800" y="3977175"/>
              <a:ext cx="345500" cy="366325"/>
            </a:xfrm>
            <a:custGeom>
              <a:avLst/>
              <a:gdLst/>
              <a:ahLst/>
              <a:cxnLst/>
              <a:rect l="l" t="t" r="r" b="b"/>
              <a:pathLst>
                <a:path w="13820" h="14653" extrusionOk="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1433250" y="4010425"/>
              <a:ext cx="313575" cy="452375"/>
            </a:xfrm>
            <a:custGeom>
              <a:avLst/>
              <a:gdLst/>
              <a:ahLst/>
              <a:cxnLst/>
              <a:rect l="l" t="t" r="r" b="b"/>
              <a:pathLst>
                <a:path w="12543" h="18095" extrusionOk="0">
                  <a:moveTo>
                    <a:pt x="1" y="1"/>
                  </a:moveTo>
                  <a:lnTo>
                    <a:pt x="1" y="15742"/>
                  </a:lnTo>
                  <a:lnTo>
                    <a:pt x="12542" y="18094"/>
                  </a:lnTo>
                  <a:lnTo>
                    <a:pt x="12542" y="2098"/>
                  </a:lnTo>
                  <a:lnTo>
                    <a:pt x="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746800" y="4010425"/>
              <a:ext cx="313900" cy="452375"/>
            </a:xfrm>
            <a:custGeom>
              <a:avLst/>
              <a:gdLst/>
              <a:ahLst/>
              <a:cxnLst/>
              <a:rect l="l" t="t" r="r" b="b"/>
              <a:pathLst>
                <a:path w="12556" h="18095" extrusionOk="0">
                  <a:moveTo>
                    <a:pt x="12555" y="1"/>
                  </a:moveTo>
                  <a:lnTo>
                    <a:pt x="0" y="2098"/>
                  </a:lnTo>
                  <a:lnTo>
                    <a:pt x="0" y="18094"/>
                  </a:lnTo>
                  <a:lnTo>
                    <a:pt x="12555" y="15742"/>
                  </a:lnTo>
                  <a:lnTo>
                    <a:pt x="1255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458450" y="4033950"/>
              <a:ext cx="288375" cy="353225"/>
            </a:xfrm>
            <a:custGeom>
              <a:avLst/>
              <a:gdLst/>
              <a:ahLst/>
              <a:cxnLst/>
              <a:rect l="l" t="t" r="r" b="b"/>
              <a:pathLst>
                <a:path w="11535" h="14129" extrusionOk="0">
                  <a:moveTo>
                    <a:pt x="1" y="1"/>
                  </a:moveTo>
                  <a:lnTo>
                    <a:pt x="1" y="11897"/>
                  </a:lnTo>
                  <a:lnTo>
                    <a:pt x="11534" y="14129"/>
                  </a:lnTo>
                  <a:lnTo>
                    <a:pt x="11534" y="2219"/>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746800" y="4033950"/>
              <a:ext cx="289025" cy="353225"/>
            </a:xfrm>
            <a:custGeom>
              <a:avLst/>
              <a:gdLst/>
              <a:ahLst/>
              <a:cxnLst/>
              <a:rect l="l" t="t" r="r" b="b"/>
              <a:pathLst>
                <a:path w="11561" h="14129" extrusionOk="0">
                  <a:moveTo>
                    <a:pt x="0" y="2219"/>
                  </a:moveTo>
                  <a:lnTo>
                    <a:pt x="0" y="14129"/>
                  </a:lnTo>
                  <a:lnTo>
                    <a:pt x="11560" y="11897"/>
                  </a:lnTo>
                  <a:lnTo>
                    <a:pt x="11560" y="1"/>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746800" y="4411350"/>
              <a:ext cx="4375" cy="28250"/>
            </a:xfrm>
            <a:custGeom>
              <a:avLst/>
              <a:gdLst/>
              <a:ahLst/>
              <a:cxnLst/>
              <a:rect l="l" t="t" r="r" b="b"/>
              <a:pathLst>
                <a:path w="175" h="1130" extrusionOk="0">
                  <a:moveTo>
                    <a:pt x="0" y="0"/>
                  </a:moveTo>
                  <a:lnTo>
                    <a:pt x="0" y="1130"/>
                  </a:lnTo>
                  <a:lnTo>
                    <a:pt x="175" y="1103"/>
                  </a:lnTo>
                  <a:lnTo>
                    <a:pt x="0" y="0"/>
                  </a:lnTo>
                  <a:close/>
                </a:path>
              </a:pathLst>
            </a:custGeom>
            <a:solidFill>
              <a:srgbClr val="FDE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1913800" y="4343800"/>
              <a:ext cx="75975" cy="66575"/>
            </a:xfrm>
            <a:custGeom>
              <a:avLst/>
              <a:gdLst/>
              <a:ahLst/>
              <a:cxnLst/>
              <a:rect l="l" t="t" r="r" b="b"/>
              <a:pathLst>
                <a:path w="3039" h="2663" extrusionOk="0">
                  <a:moveTo>
                    <a:pt x="2515" y="1"/>
                  </a:moveTo>
                  <a:lnTo>
                    <a:pt x="1" y="1183"/>
                  </a:lnTo>
                  <a:lnTo>
                    <a:pt x="28" y="2662"/>
                  </a:lnTo>
                  <a:lnTo>
                    <a:pt x="3039" y="2124"/>
                  </a:lnTo>
                  <a:cubicBezTo>
                    <a:pt x="2837" y="1385"/>
                    <a:pt x="2662" y="673"/>
                    <a:pt x="2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815000" y="4377075"/>
              <a:ext cx="88750" cy="50775"/>
            </a:xfrm>
            <a:custGeom>
              <a:avLst/>
              <a:gdLst/>
              <a:ahLst/>
              <a:cxnLst/>
              <a:rect l="l" t="t" r="r" b="b"/>
              <a:pathLst>
                <a:path w="3550" h="2031" extrusionOk="0">
                  <a:moveTo>
                    <a:pt x="3509" y="0"/>
                  </a:moveTo>
                  <a:lnTo>
                    <a:pt x="1" y="968"/>
                  </a:lnTo>
                  <a:lnTo>
                    <a:pt x="1" y="2030"/>
                  </a:lnTo>
                  <a:lnTo>
                    <a:pt x="3550" y="1398"/>
                  </a:lnTo>
                  <a:lnTo>
                    <a:pt x="35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1987750" y="4316290"/>
              <a:ext cx="47725" cy="77650"/>
            </a:xfrm>
            <a:custGeom>
              <a:avLst/>
              <a:gdLst/>
              <a:ahLst/>
              <a:cxnLst/>
              <a:rect l="l" t="t" r="r" b="b"/>
              <a:pathLst>
                <a:path w="1909" h="3106" extrusionOk="0">
                  <a:moveTo>
                    <a:pt x="1909" y="0"/>
                  </a:moveTo>
                  <a:lnTo>
                    <a:pt x="0" y="887"/>
                  </a:lnTo>
                  <a:cubicBezTo>
                    <a:pt x="148" y="1600"/>
                    <a:pt x="336" y="2339"/>
                    <a:pt x="538" y="3105"/>
                  </a:cubicBezTo>
                  <a:lnTo>
                    <a:pt x="1909" y="2877"/>
                  </a:lnTo>
                  <a:lnTo>
                    <a:pt x="19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1964960" y="4174417"/>
              <a:ext cx="69582" cy="80008"/>
            </a:xfrm>
            <a:custGeom>
              <a:avLst/>
              <a:gdLst/>
              <a:ahLst/>
              <a:cxnLst/>
              <a:rect l="l" t="t" r="r" b="b"/>
              <a:pathLst>
                <a:path w="2770" h="3200" extrusionOk="0">
                  <a:moveTo>
                    <a:pt x="2770" y="1"/>
                  </a:moveTo>
                  <a:lnTo>
                    <a:pt x="1" y="807"/>
                  </a:lnTo>
                  <a:cubicBezTo>
                    <a:pt x="55" y="1547"/>
                    <a:pt x="122" y="2340"/>
                    <a:pt x="229" y="3200"/>
                  </a:cubicBezTo>
                  <a:lnTo>
                    <a:pt x="2770" y="1829"/>
                  </a:lnTo>
                  <a:lnTo>
                    <a:pt x="277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972990" y="4232225"/>
              <a:ext cx="61850" cy="96475"/>
            </a:xfrm>
            <a:custGeom>
              <a:avLst/>
              <a:gdLst/>
              <a:ahLst/>
              <a:cxnLst/>
              <a:rect l="l" t="t" r="r" b="b"/>
              <a:pathLst>
                <a:path w="2474" h="3859" extrusionOk="0">
                  <a:moveTo>
                    <a:pt x="2474" y="1"/>
                  </a:moveTo>
                  <a:lnTo>
                    <a:pt x="1" y="1318"/>
                  </a:lnTo>
                  <a:cubicBezTo>
                    <a:pt x="122" y="2111"/>
                    <a:pt x="269" y="2971"/>
                    <a:pt x="458" y="3859"/>
                  </a:cubicBezTo>
                  <a:lnTo>
                    <a:pt x="2474" y="2931"/>
                  </a:lnTo>
                  <a:lnTo>
                    <a:pt x="247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815000" y="4147550"/>
              <a:ext cx="84725" cy="80325"/>
            </a:xfrm>
            <a:custGeom>
              <a:avLst/>
              <a:gdLst/>
              <a:ahLst/>
              <a:cxnLst/>
              <a:rect l="l" t="t" r="r" b="b"/>
              <a:pathLst>
                <a:path w="3389" h="3213" extrusionOk="0">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746800" y="4355900"/>
              <a:ext cx="57150" cy="83025"/>
            </a:xfrm>
            <a:custGeom>
              <a:avLst/>
              <a:gdLst/>
              <a:ahLst/>
              <a:cxnLst/>
              <a:rect l="l" t="t" r="r" b="b"/>
              <a:pathLst>
                <a:path w="2286" h="3321" extrusionOk="0">
                  <a:moveTo>
                    <a:pt x="2285" y="0"/>
                  </a:moveTo>
                  <a:lnTo>
                    <a:pt x="0" y="1237"/>
                  </a:lnTo>
                  <a:lnTo>
                    <a:pt x="0" y="2218"/>
                  </a:lnTo>
                  <a:lnTo>
                    <a:pt x="175" y="3321"/>
                  </a:lnTo>
                  <a:lnTo>
                    <a:pt x="2285" y="2944"/>
                  </a:lnTo>
                  <a:lnTo>
                    <a:pt x="228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815004" y="4259484"/>
              <a:ext cx="86075" cy="80011"/>
            </a:xfrm>
            <a:custGeom>
              <a:avLst/>
              <a:gdLst/>
              <a:ahLst/>
              <a:cxnLst/>
              <a:rect l="l" t="t" r="r" b="b"/>
              <a:pathLst>
                <a:path w="3443" h="3146" extrusionOk="0">
                  <a:moveTo>
                    <a:pt x="3429" y="0"/>
                  </a:moveTo>
                  <a:lnTo>
                    <a:pt x="1" y="1345"/>
                  </a:lnTo>
                  <a:lnTo>
                    <a:pt x="1" y="3146"/>
                  </a:lnTo>
                  <a:lnTo>
                    <a:pt x="3442" y="1304"/>
                  </a:lnTo>
                  <a:lnTo>
                    <a:pt x="342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746800" y="4074275"/>
              <a:ext cx="57150" cy="84050"/>
            </a:xfrm>
            <a:custGeom>
              <a:avLst/>
              <a:gdLst/>
              <a:ahLst/>
              <a:cxnLst/>
              <a:rect l="l" t="t" r="r" b="b"/>
              <a:pathLst>
                <a:path w="2286" h="3362" extrusionOk="0">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815000" y="4058150"/>
              <a:ext cx="83375" cy="85725"/>
            </a:xfrm>
            <a:custGeom>
              <a:avLst/>
              <a:gdLst/>
              <a:ahLst/>
              <a:cxnLst/>
              <a:rect l="l" t="t" r="r" b="b"/>
              <a:pathLst>
                <a:path w="3335" h="3429" extrusionOk="0">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963915" y="4033950"/>
              <a:ext cx="70925" cy="91100"/>
            </a:xfrm>
            <a:custGeom>
              <a:avLst/>
              <a:gdLst/>
              <a:ahLst/>
              <a:cxnLst/>
              <a:rect l="l" t="t" r="r" b="b"/>
              <a:pathLst>
                <a:path w="2837" h="3644" extrusionOk="0">
                  <a:moveTo>
                    <a:pt x="2837" y="1"/>
                  </a:moveTo>
                  <a:lnTo>
                    <a:pt x="323" y="431"/>
                  </a:lnTo>
                  <a:cubicBezTo>
                    <a:pt x="202" y="982"/>
                    <a:pt x="28" y="2058"/>
                    <a:pt x="1" y="3644"/>
                  </a:cubicBezTo>
                  <a:lnTo>
                    <a:pt x="2837" y="3133"/>
                  </a:lnTo>
                  <a:lnTo>
                    <a:pt x="283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907115" y="4047035"/>
              <a:ext cx="53475" cy="87725"/>
            </a:xfrm>
            <a:custGeom>
              <a:avLst/>
              <a:gdLst/>
              <a:ahLst/>
              <a:cxnLst/>
              <a:rect l="l" t="t" r="r" b="b"/>
              <a:pathLst>
                <a:path w="2139" h="3509" extrusionOk="0">
                  <a:moveTo>
                    <a:pt x="2138" y="0"/>
                  </a:moveTo>
                  <a:lnTo>
                    <a:pt x="1" y="377"/>
                  </a:lnTo>
                  <a:lnTo>
                    <a:pt x="68" y="3509"/>
                  </a:lnTo>
                  <a:lnTo>
                    <a:pt x="1816" y="3213"/>
                  </a:lnTo>
                  <a:cubicBezTo>
                    <a:pt x="1842" y="1681"/>
                    <a:pt x="2017" y="605"/>
                    <a:pt x="213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815000" y="4213440"/>
              <a:ext cx="85725" cy="68925"/>
            </a:xfrm>
            <a:custGeom>
              <a:avLst/>
              <a:gdLst/>
              <a:ahLst/>
              <a:cxnLst/>
              <a:rect l="l" t="t" r="r" b="b"/>
              <a:pathLst>
                <a:path w="3429" h="2757" extrusionOk="0">
                  <a:moveTo>
                    <a:pt x="3388" y="1"/>
                  </a:moveTo>
                  <a:lnTo>
                    <a:pt x="1" y="996"/>
                  </a:lnTo>
                  <a:lnTo>
                    <a:pt x="1" y="2757"/>
                  </a:lnTo>
                  <a:lnTo>
                    <a:pt x="3429" y="1399"/>
                  </a:lnTo>
                  <a:lnTo>
                    <a:pt x="338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1909450" y="4137475"/>
              <a:ext cx="45050" cy="62850"/>
            </a:xfrm>
            <a:custGeom>
              <a:avLst/>
              <a:gdLst/>
              <a:ahLst/>
              <a:cxnLst/>
              <a:rect l="l" t="t" r="r" b="b"/>
              <a:pathLst>
                <a:path w="1802" h="2514" extrusionOk="0">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910775" y="4197950"/>
              <a:ext cx="47075" cy="47075"/>
            </a:xfrm>
            <a:custGeom>
              <a:avLst/>
              <a:gdLst/>
              <a:ahLst/>
              <a:cxnLst/>
              <a:rect l="l" t="t" r="r" b="b"/>
              <a:pathLst>
                <a:path w="1883" h="1883" extrusionOk="0">
                  <a:moveTo>
                    <a:pt x="1775" y="1"/>
                  </a:moveTo>
                  <a:lnTo>
                    <a:pt x="1" y="525"/>
                  </a:lnTo>
                  <a:lnTo>
                    <a:pt x="28" y="1883"/>
                  </a:lnTo>
                  <a:lnTo>
                    <a:pt x="1883" y="1143"/>
                  </a:lnTo>
                  <a:cubicBezTo>
                    <a:pt x="1829" y="740"/>
                    <a:pt x="1802" y="364"/>
                    <a:pt x="17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1815000" y="4303800"/>
              <a:ext cx="87750" cy="86750"/>
            </a:xfrm>
            <a:custGeom>
              <a:avLst/>
              <a:gdLst/>
              <a:ahLst/>
              <a:cxnLst/>
              <a:rect l="l" t="t" r="r" b="b"/>
              <a:pathLst>
                <a:path w="3510" h="3470" extrusionOk="0">
                  <a:moveTo>
                    <a:pt x="3456" y="1"/>
                  </a:moveTo>
                  <a:lnTo>
                    <a:pt x="1" y="1869"/>
                  </a:lnTo>
                  <a:lnTo>
                    <a:pt x="1" y="3469"/>
                  </a:lnTo>
                  <a:lnTo>
                    <a:pt x="3509" y="2488"/>
                  </a:lnTo>
                  <a:lnTo>
                    <a:pt x="3456" y="1"/>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1772000" y="4119800"/>
              <a:ext cx="74950" cy="75325"/>
            </a:xfrm>
            <a:custGeom>
              <a:avLst/>
              <a:gdLst/>
              <a:ahLst/>
              <a:cxnLst/>
              <a:rect l="l" t="t" r="r" b="b"/>
              <a:pathLst>
                <a:path w="2998" h="3013" extrusionOk="0">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747450" y="4167025"/>
              <a:ext cx="56500" cy="80700"/>
            </a:xfrm>
            <a:custGeom>
              <a:avLst/>
              <a:gdLst/>
              <a:ahLst/>
              <a:cxnLst/>
              <a:rect l="l" t="t" r="r" b="b"/>
              <a:pathLst>
                <a:path w="2260" h="3228" extrusionOk="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962956" y="4123350"/>
              <a:ext cx="71250" cy="60850"/>
            </a:xfrm>
            <a:custGeom>
              <a:avLst/>
              <a:gdLst/>
              <a:ahLst/>
              <a:cxnLst/>
              <a:rect l="l" t="t" r="r" b="b"/>
              <a:pathLst>
                <a:path w="2850" h="2434" extrusionOk="0">
                  <a:moveTo>
                    <a:pt x="2850" y="0"/>
                  </a:moveTo>
                  <a:lnTo>
                    <a:pt x="0" y="498"/>
                  </a:lnTo>
                  <a:cubicBezTo>
                    <a:pt x="0" y="1076"/>
                    <a:pt x="14" y="1735"/>
                    <a:pt x="41" y="2434"/>
                  </a:cubicBezTo>
                  <a:lnTo>
                    <a:pt x="2850" y="1627"/>
                  </a:lnTo>
                  <a:lnTo>
                    <a:pt x="28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911450" y="4237275"/>
              <a:ext cx="50100" cy="49425"/>
            </a:xfrm>
            <a:custGeom>
              <a:avLst/>
              <a:gdLst/>
              <a:ahLst/>
              <a:cxnLst/>
              <a:rect l="l" t="t" r="r" b="b"/>
              <a:pathLst>
                <a:path w="2004" h="1977" extrusionOk="0">
                  <a:moveTo>
                    <a:pt x="1883" y="0"/>
                  </a:moveTo>
                  <a:lnTo>
                    <a:pt x="1" y="740"/>
                  </a:lnTo>
                  <a:lnTo>
                    <a:pt x="28" y="1976"/>
                  </a:lnTo>
                  <a:lnTo>
                    <a:pt x="2004" y="914"/>
                  </a:lnTo>
                  <a:cubicBezTo>
                    <a:pt x="1977" y="605"/>
                    <a:pt x="1923" y="296"/>
                    <a:pt x="18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1911718" y="4270593"/>
              <a:ext cx="62525" cy="91104"/>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746800" y="4241650"/>
              <a:ext cx="57150" cy="133775"/>
            </a:xfrm>
            <a:custGeom>
              <a:avLst/>
              <a:gdLst/>
              <a:ahLst/>
              <a:cxnLst/>
              <a:rect l="l" t="t" r="r" b="b"/>
              <a:pathLst>
                <a:path w="2286" h="5351" extrusionOk="0">
                  <a:moveTo>
                    <a:pt x="2285" y="0"/>
                  </a:moveTo>
                  <a:lnTo>
                    <a:pt x="0" y="659"/>
                  </a:lnTo>
                  <a:lnTo>
                    <a:pt x="0" y="5350"/>
                  </a:lnTo>
                  <a:lnTo>
                    <a:pt x="2285" y="4127"/>
                  </a:lnTo>
                  <a:lnTo>
                    <a:pt x="22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746450" y="4044725"/>
              <a:ext cx="288375" cy="384800"/>
            </a:xfrm>
            <a:custGeom>
              <a:avLst/>
              <a:gdLst/>
              <a:ahLst/>
              <a:cxnLst/>
              <a:rect l="l" t="t" r="r" b="b"/>
              <a:pathLst>
                <a:path w="11535" h="15392" extrusionOk="0">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1689325" y="4389500"/>
              <a:ext cx="50775" cy="48750"/>
            </a:xfrm>
            <a:custGeom>
              <a:avLst/>
              <a:gdLst/>
              <a:ahLst/>
              <a:cxnLst/>
              <a:rect l="l" t="t" r="r" b="b"/>
              <a:pathLst>
                <a:path w="2031" h="1950" extrusionOk="0">
                  <a:moveTo>
                    <a:pt x="1748" y="1"/>
                  </a:moveTo>
                  <a:lnTo>
                    <a:pt x="1" y="377"/>
                  </a:lnTo>
                  <a:lnTo>
                    <a:pt x="350" y="1654"/>
                  </a:lnTo>
                  <a:lnTo>
                    <a:pt x="2030" y="1950"/>
                  </a:lnTo>
                  <a:lnTo>
                    <a:pt x="174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1698725" y="4075975"/>
              <a:ext cx="48100" cy="79325"/>
            </a:xfrm>
            <a:custGeom>
              <a:avLst/>
              <a:gdLst/>
              <a:ahLst/>
              <a:cxnLst/>
              <a:rect l="l" t="t" r="r" b="b"/>
              <a:pathLst>
                <a:path w="1924" h="3173" extrusionOk="0">
                  <a:moveTo>
                    <a:pt x="1" y="0"/>
                  </a:moveTo>
                  <a:lnTo>
                    <a:pt x="310" y="2245"/>
                  </a:lnTo>
                  <a:lnTo>
                    <a:pt x="1923" y="3172"/>
                  </a:lnTo>
                  <a:lnTo>
                    <a:pt x="1923" y="350"/>
                  </a:lnTo>
                  <a:lnTo>
                    <a:pt x="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1607000" y="4061525"/>
              <a:ext cx="83350" cy="30250"/>
            </a:xfrm>
            <a:custGeom>
              <a:avLst/>
              <a:gdLst/>
              <a:ahLst/>
              <a:cxnLst/>
              <a:rect l="l" t="t" r="r" b="b"/>
              <a:pathLst>
                <a:path w="3334" h="1210" extrusionOk="0">
                  <a:moveTo>
                    <a:pt x="484" y="0"/>
                  </a:moveTo>
                  <a:cubicBezTo>
                    <a:pt x="350" y="215"/>
                    <a:pt x="188" y="511"/>
                    <a:pt x="0" y="820"/>
                  </a:cubicBezTo>
                  <a:lnTo>
                    <a:pt x="3334" y="1210"/>
                  </a:lnTo>
                  <a:lnTo>
                    <a:pt x="3226" y="484"/>
                  </a:lnTo>
                  <a:lnTo>
                    <a:pt x="48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1640250" y="4400925"/>
              <a:ext cx="46075" cy="27925"/>
            </a:xfrm>
            <a:custGeom>
              <a:avLst/>
              <a:gdLst/>
              <a:ahLst/>
              <a:cxnLst/>
              <a:rect l="l" t="t" r="r" b="b"/>
              <a:pathLst>
                <a:path w="1843" h="1117" extrusionOk="0">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1458450" y="4033950"/>
              <a:ext cx="175775" cy="385825"/>
            </a:xfrm>
            <a:custGeom>
              <a:avLst/>
              <a:gdLst/>
              <a:ahLst/>
              <a:cxnLst/>
              <a:rect l="l" t="t" r="r" b="b"/>
              <a:pathLst>
                <a:path w="7031" h="15433" extrusionOk="0">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1708189" y="4144847"/>
              <a:ext cx="39262" cy="102525"/>
            </a:xfrm>
            <a:custGeom>
              <a:avLst/>
              <a:gdLst/>
              <a:ahLst/>
              <a:cxnLst/>
              <a:rect l="l" t="t" r="r" b="b"/>
              <a:pathLst>
                <a:path w="1520" h="4101" extrusionOk="0">
                  <a:moveTo>
                    <a:pt x="0" y="1"/>
                  </a:moveTo>
                  <a:lnTo>
                    <a:pt x="565" y="4047"/>
                  </a:lnTo>
                  <a:lnTo>
                    <a:pt x="1519" y="4101"/>
                  </a:lnTo>
                  <a:lnTo>
                    <a:pt x="1519" y="875"/>
                  </a:ln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1633200" y="4141825"/>
              <a:ext cx="79350" cy="103875"/>
            </a:xfrm>
            <a:custGeom>
              <a:avLst/>
              <a:gdLst/>
              <a:ahLst/>
              <a:cxnLst/>
              <a:rect l="l" t="t" r="r" b="b"/>
              <a:pathLst>
                <a:path w="3174" h="4155" extrusionOk="0">
                  <a:moveTo>
                    <a:pt x="2568" y="1"/>
                  </a:moveTo>
                  <a:lnTo>
                    <a:pt x="1" y="418"/>
                  </a:lnTo>
                  <a:lnTo>
                    <a:pt x="579" y="4033"/>
                  </a:lnTo>
                  <a:lnTo>
                    <a:pt x="3173" y="4154"/>
                  </a:lnTo>
                  <a:lnTo>
                    <a:pt x="25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1573016" y="4092776"/>
              <a:ext cx="123062" cy="57819"/>
            </a:xfrm>
            <a:custGeom>
              <a:avLst/>
              <a:gdLst/>
              <a:ahLst/>
              <a:cxnLst/>
              <a:rect l="l" t="t" r="r" b="b"/>
              <a:pathLst>
                <a:path w="4867" h="2313" extrusionOk="0">
                  <a:moveTo>
                    <a:pt x="1076" y="0"/>
                  </a:moveTo>
                  <a:cubicBezTo>
                    <a:pt x="699" y="672"/>
                    <a:pt x="296" y="1479"/>
                    <a:pt x="0" y="2312"/>
                  </a:cubicBezTo>
                  <a:lnTo>
                    <a:pt x="4866" y="1519"/>
                  </a:lnTo>
                  <a:lnTo>
                    <a:pt x="4705" y="417"/>
                  </a:lnTo>
                  <a:lnTo>
                    <a:pt x="107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559600" y="4153925"/>
              <a:ext cx="77650" cy="88750"/>
            </a:xfrm>
            <a:custGeom>
              <a:avLst/>
              <a:gdLst/>
              <a:ahLst/>
              <a:cxnLst/>
              <a:rect l="l" t="t" r="r" b="b"/>
              <a:pathLst>
                <a:path w="3106" h="3550" extrusionOk="0">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724600" y="4256775"/>
              <a:ext cx="22225" cy="119300"/>
            </a:xfrm>
            <a:custGeom>
              <a:avLst/>
              <a:gdLst/>
              <a:ahLst/>
              <a:cxnLst/>
              <a:rect l="l" t="t" r="r" b="b"/>
              <a:pathLst>
                <a:path w="889" h="4772" extrusionOk="0">
                  <a:moveTo>
                    <a:pt x="1" y="0"/>
                  </a:moveTo>
                  <a:lnTo>
                    <a:pt x="686" y="4772"/>
                  </a:lnTo>
                  <a:lnTo>
                    <a:pt x="888" y="4745"/>
                  </a:lnTo>
                  <a:lnTo>
                    <a:pt x="888" y="5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669089" y="4310518"/>
              <a:ext cx="62530" cy="77333"/>
            </a:xfrm>
            <a:custGeom>
              <a:avLst/>
              <a:gdLst/>
              <a:ahLst/>
              <a:cxnLst/>
              <a:rect l="l" t="t" r="r" b="b"/>
              <a:pathLst>
                <a:path w="2488" h="3093" extrusionOk="0">
                  <a:moveTo>
                    <a:pt x="2098" y="1"/>
                  </a:moveTo>
                  <a:lnTo>
                    <a:pt x="1" y="525"/>
                  </a:lnTo>
                  <a:lnTo>
                    <a:pt x="687" y="3092"/>
                  </a:lnTo>
                  <a:lnTo>
                    <a:pt x="2488" y="2716"/>
                  </a:lnTo>
                  <a:lnTo>
                    <a:pt x="209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649976" y="4254075"/>
              <a:ext cx="69575" cy="58825"/>
            </a:xfrm>
            <a:custGeom>
              <a:avLst/>
              <a:gdLst/>
              <a:ahLst/>
              <a:cxnLst/>
              <a:rect l="l" t="t" r="r" b="b"/>
              <a:pathLst>
                <a:path w="2783" h="2353" extrusionOk="0">
                  <a:moveTo>
                    <a:pt x="0" y="0"/>
                  </a:moveTo>
                  <a:lnTo>
                    <a:pt x="619" y="2353"/>
                  </a:lnTo>
                  <a:lnTo>
                    <a:pt x="2783" y="1815"/>
                  </a:lnTo>
                  <a:lnTo>
                    <a:pt x="2541" y="95"/>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1567675" y="4250725"/>
              <a:ext cx="88400" cy="78975"/>
            </a:xfrm>
            <a:custGeom>
              <a:avLst/>
              <a:gdLst/>
              <a:ahLst/>
              <a:cxnLst/>
              <a:rect l="l" t="t" r="r" b="b"/>
              <a:pathLst>
                <a:path w="3536" h="3159" extrusionOk="0">
                  <a:moveTo>
                    <a:pt x="0" y="0"/>
                  </a:moveTo>
                  <a:lnTo>
                    <a:pt x="0" y="0"/>
                  </a:lnTo>
                  <a:cubicBezTo>
                    <a:pt x="283" y="981"/>
                    <a:pt x="740" y="2110"/>
                    <a:pt x="1237" y="3159"/>
                  </a:cubicBezTo>
                  <a:lnTo>
                    <a:pt x="3536" y="2581"/>
                  </a:lnTo>
                  <a:lnTo>
                    <a:pt x="2864" y="108"/>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1603300" y="4326040"/>
              <a:ext cx="72950" cy="72600"/>
            </a:xfrm>
            <a:custGeom>
              <a:avLst/>
              <a:gdLst/>
              <a:ahLst/>
              <a:cxnLst/>
              <a:rect l="l" t="t" r="r" b="b"/>
              <a:pathLst>
                <a:path w="2918" h="2904" extrusionOk="0">
                  <a:moveTo>
                    <a:pt x="2232" y="0"/>
                  </a:moveTo>
                  <a:lnTo>
                    <a:pt x="0" y="538"/>
                  </a:lnTo>
                  <a:cubicBezTo>
                    <a:pt x="430" y="1438"/>
                    <a:pt x="887" y="2272"/>
                    <a:pt x="1237" y="2904"/>
                  </a:cubicBezTo>
                  <a:lnTo>
                    <a:pt x="2917" y="2554"/>
                  </a:lnTo>
                  <a:lnTo>
                    <a:pt x="22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1542800" y="4059175"/>
              <a:ext cx="204025" cy="379750"/>
            </a:xfrm>
            <a:custGeom>
              <a:avLst/>
              <a:gdLst/>
              <a:ahLst/>
              <a:cxnLst/>
              <a:rect l="l" t="t" r="r" b="b"/>
              <a:pathLst>
                <a:path w="8161" h="15190" extrusionOk="0">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1743425" y="4386825"/>
              <a:ext cx="3400" cy="24550"/>
            </a:xfrm>
            <a:custGeom>
              <a:avLst/>
              <a:gdLst/>
              <a:ahLst/>
              <a:cxnLst/>
              <a:rect l="l" t="t" r="r" b="b"/>
              <a:pathLst>
                <a:path w="136" h="982" extrusionOk="0">
                  <a:moveTo>
                    <a:pt x="135" y="0"/>
                  </a:moveTo>
                  <a:lnTo>
                    <a:pt x="1" y="27"/>
                  </a:lnTo>
                  <a:lnTo>
                    <a:pt x="135" y="981"/>
                  </a:lnTo>
                  <a:lnTo>
                    <a:pt x="135" y="0"/>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1990425" y="4105500"/>
              <a:ext cx="171425" cy="181875"/>
            </a:xfrm>
            <a:custGeom>
              <a:avLst/>
              <a:gdLst/>
              <a:ahLst/>
              <a:cxnLst/>
              <a:rect l="l" t="t" r="r" b="b"/>
              <a:pathLst>
                <a:path w="6857" h="7275" extrusionOk="0">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1285725" y="4079125"/>
              <a:ext cx="210400" cy="180625"/>
            </a:xfrm>
            <a:custGeom>
              <a:avLst/>
              <a:gdLst/>
              <a:ahLst/>
              <a:cxnLst/>
              <a:rect l="l" t="t" r="r" b="b"/>
              <a:pathLst>
                <a:path w="8416" h="7225" extrusionOk="0">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1801575" y="3918350"/>
              <a:ext cx="96475" cy="102525"/>
            </a:xfrm>
            <a:custGeom>
              <a:avLst/>
              <a:gdLst/>
              <a:ahLst/>
              <a:cxnLst/>
              <a:rect l="l" t="t" r="r" b="b"/>
              <a:pathLst>
                <a:path w="3859" h="4101" extrusionOk="0">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1542800" y="3864600"/>
              <a:ext cx="27575" cy="32600"/>
            </a:xfrm>
            <a:custGeom>
              <a:avLst/>
              <a:gdLst/>
              <a:ahLst/>
              <a:cxnLst/>
              <a:rect l="l" t="t" r="r" b="b"/>
              <a:pathLst>
                <a:path w="1103" h="1304" extrusionOk="0">
                  <a:moveTo>
                    <a:pt x="364" y="1304"/>
                  </a:moveTo>
                  <a:cubicBezTo>
                    <a:pt x="364" y="1304"/>
                    <a:pt x="1" y="1223"/>
                    <a:pt x="1" y="618"/>
                  </a:cubicBezTo>
                  <a:cubicBezTo>
                    <a:pt x="1" y="0"/>
                    <a:pt x="1103" y="470"/>
                    <a:pt x="364" y="1304"/>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876850" y="3847775"/>
              <a:ext cx="29600" cy="34975"/>
            </a:xfrm>
            <a:custGeom>
              <a:avLst/>
              <a:gdLst/>
              <a:ahLst/>
              <a:cxnLst/>
              <a:rect l="l" t="t" r="r" b="b"/>
              <a:pathLst>
                <a:path w="1184" h="1399" extrusionOk="0">
                  <a:moveTo>
                    <a:pt x="780" y="1399"/>
                  </a:moveTo>
                  <a:cubicBezTo>
                    <a:pt x="780" y="1399"/>
                    <a:pt x="1183" y="1291"/>
                    <a:pt x="1183" y="660"/>
                  </a:cubicBezTo>
                  <a:cubicBezTo>
                    <a:pt x="1183" y="1"/>
                    <a:pt x="0" y="485"/>
                    <a:pt x="780" y="1399"/>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1618425" y="3890125"/>
              <a:ext cx="24875" cy="41700"/>
            </a:xfrm>
            <a:custGeom>
              <a:avLst/>
              <a:gdLst/>
              <a:ahLst/>
              <a:cxnLst/>
              <a:rect l="l" t="t" r="r" b="b"/>
              <a:pathLst>
                <a:path w="995" h="1668" extrusionOk="0">
                  <a:moveTo>
                    <a:pt x="551" y="1"/>
                  </a:moveTo>
                  <a:cubicBezTo>
                    <a:pt x="551" y="1"/>
                    <a:pt x="995" y="1667"/>
                    <a:pt x="0" y="1318"/>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90150" y="3864600"/>
              <a:ext cx="30250" cy="40675"/>
            </a:xfrm>
            <a:custGeom>
              <a:avLst/>
              <a:gdLst/>
              <a:ahLst/>
              <a:cxnLst/>
              <a:rect l="l" t="t" r="r" b="b"/>
              <a:pathLst>
                <a:path w="1210" h="1627" extrusionOk="0">
                  <a:moveTo>
                    <a:pt x="1143" y="0"/>
                  </a:moveTo>
                  <a:cubicBezTo>
                    <a:pt x="1143" y="0"/>
                    <a:pt x="0" y="1613"/>
                    <a:pt x="1210" y="1627"/>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0" name="Google Shape;490;p36"/>
          <p:cNvCxnSpPr/>
          <p:nvPr/>
        </p:nvCxnSpPr>
        <p:spPr>
          <a:xfrm>
            <a:off x="4510200" y="3095668"/>
            <a:ext cx="4118100" cy="0"/>
          </a:xfrm>
          <a:prstGeom prst="straightConnector1">
            <a:avLst/>
          </a:prstGeom>
          <a:noFill/>
          <a:ln w="28575" cap="flat" cmpd="sng">
            <a:solidFill>
              <a:srgbClr val="11224E"/>
            </a:solidFill>
            <a:prstDash val="solid"/>
            <a:round/>
            <a:headEnd type="none" w="med" len="med"/>
            <a:tailEnd type="none" w="med" len="med"/>
          </a:ln>
        </p:spPr>
      </p:cxnSp>
      <p:sp>
        <p:nvSpPr>
          <p:cNvPr id="491" name="Google Shape;491;p36"/>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Power BI</a:t>
            </a:r>
            <a:endParaRPr sz="2400" dirty="0"/>
          </a:p>
        </p:txBody>
      </p:sp>
      <p:sp>
        <p:nvSpPr>
          <p:cNvPr id="492" name="Google Shape;492;p36"/>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AIRPORT DATA ANALYSIS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SOCIAL</a:t>
            </a:r>
            <a:r>
              <a:rPr lang="en"/>
              <a:t> </a:t>
            </a:r>
            <a:r>
              <a:rPr lang="en">
                <a:solidFill>
                  <a:schemeClr val="dk2"/>
                </a:solidFill>
              </a:rPr>
              <a:t>SCHEDULE</a:t>
            </a:r>
            <a:endParaRPr>
              <a:solidFill>
                <a:schemeClr val="dk2"/>
              </a:solidFill>
            </a:endParaRPr>
          </a:p>
        </p:txBody>
      </p:sp>
      <p:graphicFrame>
        <p:nvGraphicFramePr>
          <p:cNvPr id="807" name="Google Shape;807;p46"/>
          <p:cNvGraphicFramePr/>
          <p:nvPr/>
        </p:nvGraphicFramePr>
        <p:xfrm>
          <a:off x="717613" y="1254158"/>
          <a:ext cx="7708750" cy="2648465"/>
        </p:xfrm>
        <a:graphic>
          <a:graphicData uri="http://schemas.openxmlformats.org/drawingml/2006/table">
            <a:tbl>
              <a:tblPr>
                <a:noFill/>
                <a:tableStyleId>{EBFC0571-5B27-4096-86CA-999DDB68ED43}</a:tableStyleId>
              </a:tblPr>
              <a:tblGrid>
                <a:gridCol w="1101250">
                  <a:extLst>
                    <a:ext uri="{9D8B030D-6E8A-4147-A177-3AD203B41FA5}">
                      <a16:colId xmlns:a16="http://schemas.microsoft.com/office/drawing/2014/main" val="20000"/>
                    </a:ext>
                  </a:extLst>
                </a:gridCol>
                <a:gridCol w="1101250">
                  <a:extLst>
                    <a:ext uri="{9D8B030D-6E8A-4147-A177-3AD203B41FA5}">
                      <a16:colId xmlns:a16="http://schemas.microsoft.com/office/drawing/2014/main" val="20001"/>
                    </a:ext>
                  </a:extLst>
                </a:gridCol>
                <a:gridCol w="1101250">
                  <a:extLst>
                    <a:ext uri="{9D8B030D-6E8A-4147-A177-3AD203B41FA5}">
                      <a16:colId xmlns:a16="http://schemas.microsoft.com/office/drawing/2014/main" val="20002"/>
                    </a:ext>
                  </a:extLst>
                </a:gridCol>
                <a:gridCol w="1101250">
                  <a:extLst>
                    <a:ext uri="{9D8B030D-6E8A-4147-A177-3AD203B41FA5}">
                      <a16:colId xmlns:a16="http://schemas.microsoft.com/office/drawing/2014/main" val="20003"/>
                    </a:ext>
                  </a:extLst>
                </a:gridCol>
                <a:gridCol w="1101250">
                  <a:extLst>
                    <a:ext uri="{9D8B030D-6E8A-4147-A177-3AD203B41FA5}">
                      <a16:colId xmlns:a16="http://schemas.microsoft.com/office/drawing/2014/main" val="20004"/>
                    </a:ext>
                  </a:extLst>
                </a:gridCol>
                <a:gridCol w="1101250">
                  <a:extLst>
                    <a:ext uri="{9D8B030D-6E8A-4147-A177-3AD203B41FA5}">
                      <a16:colId xmlns:a16="http://schemas.microsoft.com/office/drawing/2014/main" val="20005"/>
                    </a:ext>
                  </a:extLst>
                </a:gridCol>
                <a:gridCol w="1101250">
                  <a:extLst>
                    <a:ext uri="{9D8B030D-6E8A-4147-A177-3AD203B41FA5}">
                      <a16:colId xmlns:a16="http://schemas.microsoft.com/office/drawing/2014/main" val="20006"/>
                    </a:ext>
                  </a:extLst>
                </a:gridCol>
              </a:tblGrid>
              <a:tr h="393225">
                <a:tc gridSpan="7">
                  <a:txBody>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NOVEMBER</a:t>
                      </a:r>
                      <a:endParaRPr sz="1600" b="1">
                        <a:solidFill>
                          <a:schemeClr val="lt1"/>
                        </a:solidFill>
                        <a:latin typeface="Limelight"/>
                        <a:ea typeface="Limelight"/>
                        <a:cs typeface="Limelight"/>
                        <a:sym typeface="Limelight"/>
                      </a:endParaRPr>
                    </a:p>
                  </a:txBody>
                  <a:tcPr marL="91425" marR="91425" marT="91425" marB="91425" anchor="ctr">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3125">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SUN</a:t>
                      </a:r>
                      <a:endParaRPr sz="1200" b="1">
                        <a:solidFill>
                          <a:schemeClr val="lt1"/>
                        </a:solidFill>
                        <a:latin typeface="Limelight"/>
                        <a:ea typeface="Limelight"/>
                        <a:cs typeface="Limelight"/>
                        <a:sym typeface="Limelight"/>
                      </a:endParaRPr>
                    </a:p>
                  </a:txBody>
                  <a:tcPr marL="91425" marR="91425" marT="91425" marB="91425" anchor="ctr">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MON</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TUE</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WED</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THU</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FRI</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Limelight"/>
                          <a:ea typeface="Limelight"/>
                          <a:cs typeface="Limelight"/>
                          <a:sym typeface="Limelight"/>
                        </a:rPr>
                        <a:t>SAT</a:t>
                      </a:r>
                      <a:endParaRPr sz="1200" b="1">
                        <a:solidFill>
                          <a:schemeClr val="lt1"/>
                        </a:solidFill>
                        <a:latin typeface="Limelight"/>
                        <a:ea typeface="Limelight"/>
                        <a:cs typeface="Limelight"/>
                        <a:sym typeface="Limelight"/>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49425">
                <a:tc>
                  <a:txBody>
                    <a:bodyPr/>
                    <a:lstStyle/>
                    <a:p>
                      <a:pPr marL="0" lvl="0" indent="0" algn="r" rtl="0">
                        <a:spcBef>
                          <a:spcPts val="0"/>
                        </a:spcBef>
                        <a:spcAft>
                          <a:spcPts val="0"/>
                        </a:spcAft>
                        <a:buNone/>
                      </a:pPr>
                      <a:endParaRPr sz="1200">
                        <a:solidFill>
                          <a:schemeClr val="lt1"/>
                        </a:solidFill>
                        <a:latin typeface="Raleway"/>
                        <a:ea typeface="Raleway"/>
                        <a:cs typeface="Raleway"/>
                        <a:sym typeface="Raleway"/>
                      </a:endParaRPr>
                    </a:p>
                  </a:txBody>
                  <a:tcPr marL="91425" marR="91425" marT="91425" marB="91425">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01</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02</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03</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04</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05</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06</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47625">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07</a:t>
                      </a:r>
                      <a:endParaRPr sz="1200">
                        <a:solidFill>
                          <a:schemeClr val="lt1"/>
                        </a:solidFill>
                        <a:latin typeface="Raleway"/>
                        <a:ea typeface="Raleway"/>
                        <a:cs typeface="Raleway"/>
                        <a:sym typeface="Raleway"/>
                      </a:endParaRPr>
                    </a:p>
                  </a:txBody>
                  <a:tcPr marL="91425" marR="91425" marT="91425" marB="91425">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08</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09</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10</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11</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12</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13</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47625">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14</a:t>
                      </a:r>
                      <a:endParaRPr sz="1200">
                        <a:solidFill>
                          <a:schemeClr val="lt1"/>
                        </a:solidFill>
                        <a:latin typeface="Raleway"/>
                        <a:ea typeface="Raleway"/>
                        <a:cs typeface="Raleway"/>
                        <a:sym typeface="Raleway"/>
                      </a:endParaRPr>
                    </a:p>
                  </a:txBody>
                  <a:tcPr marL="91425" marR="91425" marT="91425" marB="91425">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15</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16</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17</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18</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19</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20</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47625">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21</a:t>
                      </a:r>
                      <a:endParaRPr sz="1200">
                        <a:solidFill>
                          <a:schemeClr val="lt1"/>
                        </a:solidFill>
                        <a:latin typeface="Raleway"/>
                        <a:ea typeface="Raleway"/>
                        <a:cs typeface="Raleway"/>
                        <a:sym typeface="Raleway"/>
                      </a:endParaRPr>
                    </a:p>
                  </a:txBody>
                  <a:tcPr marL="91425" marR="91425" marT="91425" marB="91425">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22</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23</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24</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25</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26</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27</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49425">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28</a:t>
                      </a:r>
                      <a:endParaRPr sz="1200">
                        <a:solidFill>
                          <a:schemeClr val="lt1"/>
                        </a:solidFill>
                        <a:latin typeface="Raleway"/>
                        <a:ea typeface="Raleway"/>
                        <a:cs typeface="Raleway"/>
                        <a:sym typeface="Raleway"/>
                      </a:endParaRPr>
                    </a:p>
                  </a:txBody>
                  <a:tcPr marL="91425" marR="91425" marT="91425" marB="91425">
                    <a:lnL w="38100" cap="flat" cmpd="sng">
                      <a:solidFill>
                        <a:schemeClr val="dk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29</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r>
                        <a:rPr lang="en" sz="1200">
                          <a:solidFill>
                            <a:schemeClr val="lt1"/>
                          </a:solidFill>
                          <a:latin typeface="Raleway"/>
                          <a:ea typeface="Raleway"/>
                          <a:cs typeface="Raleway"/>
                          <a:sym typeface="Raleway"/>
                        </a:rPr>
                        <a:t>30</a:t>
                      </a: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r" rtl="0">
                        <a:spcBef>
                          <a:spcPts val="0"/>
                        </a:spcBef>
                        <a:spcAft>
                          <a:spcPts val="0"/>
                        </a:spcAft>
                        <a:buNone/>
                      </a:pPr>
                      <a:endParaRPr sz="1200">
                        <a:solidFill>
                          <a:schemeClr val="lt1"/>
                        </a:solidFill>
                        <a:latin typeface="Raleway"/>
                        <a:ea typeface="Raleway"/>
                        <a:cs typeface="Raleway"/>
                        <a:sym typeface="Raleway"/>
                      </a:endParaRPr>
                    </a:p>
                  </a:txBody>
                  <a:tcPr marL="91425" marR="91425" marT="91425" marB="91425">
                    <a:lnL w="28575" cap="flat" cmpd="sng">
                      <a:solidFill>
                        <a:schemeClr val="accent1"/>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808" name="Google Shape;808;p46"/>
          <p:cNvSpPr txBox="1"/>
          <p:nvPr/>
        </p:nvSpPr>
        <p:spPr>
          <a:xfrm>
            <a:off x="717625" y="3986975"/>
            <a:ext cx="3820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2"/>
                </a:solidFill>
                <a:latin typeface="Limelight"/>
                <a:ea typeface="Limelight"/>
                <a:cs typeface="Limelight"/>
                <a:sym typeface="Limelight"/>
              </a:rPr>
              <a:t>16th</a:t>
            </a:r>
            <a:endParaRPr sz="2200" b="1">
              <a:solidFill>
                <a:schemeClr val="lt2"/>
              </a:solidFill>
              <a:latin typeface="Limelight"/>
              <a:ea typeface="Limelight"/>
              <a:cs typeface="Limelight"/>
              <a:sym typeface="Limelight"/>
            </a:endParaRPr>
          </a:p>
        </p:txBody>
      </p:sp>
      <p:sp>
        <p:nvSpPr>
          <p:cNvPr id="809" name="Google Shape;809;p46"/>
          <p:cNvSpPr txBox="1"/>
          <p:nvPr/>
        </p:nvSpPr>
        <p:spPr>
          <a:xfrm>
            <a:off x="717625" y="4260064"/>
            <a:ext cx="38205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4"/>
                </a:solidFill>
                <a:latin typeface="Raleway"/>
                <a:ea typeface="Raleway"/>
                <a:cs typeface="Raleway"/>
                <a:sym typeface="Raleway"/>
              </a:rPr>
              <a:t>Mercury is the smallest planet</a:t>
            </a:r>
            <a:endParaRPr sz="1600">
              <a:solidFill>
                <a:schemeClr val="accent4"/>
              </a:solidFill>
              <a:latin typeface="Raleway"/>
              <a:ea typeface="Raleway"/>
              <a:cs typeface="Raleway"/>
              <a:sym typeface="Raleway"/>
            </a:endParaRPr>
          </a:p>
        </p:txBody>
      </p:sp>
      <p:sp>
        <p:nvSpPr>
          <p:cNvPr id="810" name="Google Shape;810;p46"/>
          <p:cNvSpPr txBox="1"/>
          <p:nvPr/>
        </p:nvSpPr>
        <p:spPr>
          <a:xfrm>
            <a:off x="4605925" y="4012300"/>
            <a:ext cx="3820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25th</a:t>
            </a:r>
            <a:endParaRPr sz="2200" b="1">
              <a:solidFill>
                <a:schemeClr val="accent1"/>
              </a:solidFill>
              <a:latin typeface="Limelight"/>
              <a:ea typeface="Limelight"/>
              <a:cs typeface="Limelight"/>
              <a:sym typeface="Limelight"/>
            </a:endParaRPr>
          </a:p>
        </p:txBody>
      </p:sp>
      <p:sp>
        <p:nvSpPr>
          <p:cNvPr id="811" name="Google Shape;811;p46"/>
          <p:cNvSpPr txBox="1"/>
          <p:nvPr/>
        </p:nvSpPr>
        <p:spPr>
          <a:xfrm>
            <a:off x="4605925" y="4260064"/>
            <a:ext cx="3820500" cy="2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Despite being red, Mars is a cold place</a:t>
            </a:r>
            <a:endParaRPr sz="1600">
              <a:solidFill>
                <a:schemeClr val="accent4"/>
              </a:solidFill>
              <a:latin typeface="Raleway"/>
              <a:ea typeface="Raleway"/>
              <a:cs typeface="Raleway"/>
              <a:sym typeface="Raleway"/>
            </a:endParaRPr>
          </a:p>
        </p:txBody>
      </p:sp>
      <p:grpSp>
        <p:nvGrpSpPr>
          <p:cNvPr id="812" name="Google Shape;812;p46"/>
          <p:cNvGrpSpPr/>
          <p:nvPr/>
        </p:nvGrpSpPr>
        <p:grpSpPr>
          <a:xfrm>
            <a:off x="8712368" y="2556676"/>
            <a:ext cx="1507118" cy="838832"/>
            <a:chOff x="7636893" y="2346251"/>
            <a:chExt cx="1507118" cy="838832"/>
          </a:xfrm>
        </p:grpSpPr>
        <p:grpSp>
          <p:nvGrpSpPr>
            <p:cNvPr id="813" name="Google Shape;813;p46"/>
            <p:cNvGrpSpPr/>
            <p:nvPr/>
          </p:nvGrpSpPr>
          <p:grpSpPr>
            <a:xfrm flipH="1">
              <a:off x="7728620" y="2393076"/>
              <a:ext cx="1415391" cy="792008"/>
              <a:chOff x="1905568" y="363438"/>
              <a:chExt cx="1415391" cy="792008"/>
            </a:xfrm>
          </p:grpSpPr>
          <p:sp>
            <p:nvSpPr>
              <p:cNvPr id="814" name="Google Shape;814;p46"/>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6"/>
            <p:cNvGrpSpPr/>
            <p:nvPr/>
          </p:nvGrpSpPr>
          <p:grpSpPr>
            <a:xfrm flipH="1">
              <a:off x="7636893" y="2346251"/>
              <a:ext cx="257693" cy="199083"/>
              <a:chOff x="3154993" y="316614"/>
              <a:chExt cx="257693" cy="199083"/>
            </a:xfrm>
          </p:grpSpPr>
          <p:sp>
            <p:nvSpPr>
              <p:cNvPr id="817" name="Google Shape;817;p46"/>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47"/>
          <p:cNvGrpSpPr/>
          <p:nvPr/>
        </p:nvGrpSpPr>
        <p:grpSpPr>
          <a:xfrm>
            <a:off x="3133606" y="1503748"/>
            <a:ext cx="2875049" cy="2879133"/>
            <a:chOff x="2675582" y="676586"/>
            <a:chExt cx="3793942" cy="3790328"/>
          </a:xfrm>
        </p:grpSpPr>
        <p:sp>
          <p:nvSpPr>
            <p:cNvPr id="832" name="Google Shape;832;p47"/>
            <p:cNvSpPr/>
            <p:nvPr/>
          </p:nvSpPr>
          <p:spPr>
            <a:xfrm rot="-7199815">
              <a:off x="3183352" y="1184485"/>
              <a:ext cx="2774659" cy="2774659"/>
            </a:xfrm>
            <a:prstGeom prst="blockArc">
              <a:avLst>
                <a:gd name="adj1" fmla="val 12622480"/>
                <a:gd name="adj2" fmla="val 18176457"/>
                <a:gd name="adj3" fmla="val 2078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rot="-1799815">
              <a:off x="3183352" y="1184357"/>
              <a:ext cx="2774659" cy="2774659"/>
            </a:xfrm>
            <a:prstGeom prst="blockArc">
              <a:avLst>
                <a:gd name="adj1" fmla="val 12622480"/>
                <a:gd name="adj2" fmla="val 18176457"/>
                <a:gd name="adj3" fmla="val 207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rot="3600185">
              <a:off x="3187094" y="1184439"/>
              <a:ext cx="2774659" cy="2774659"/>
            </a:xfrm>
            <a:prstGeom prst="blockArc">
              <a:avLst>
                <a:gd name="adj1" fmla="val 12564381"/>
                <a:gd name="adj2" fmla="val 18346131"/>
                <a:gd name="adj3" fmla="val 208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Limelight"/>
                <a:ea typeface="Limelight"/>
                <a:cs typeface="Limelight"/>
                <a:sym typeface="Limelight"/>
              </a:endParaRPr>
            </a:p>
          </p:txBody>
        </p:sp>
        <p:sp>
          <p:nvSpPr>
            <p:cNvPr id="835" name="Google Shape;835;p47"/>
            <p:cNvSpPr/>
            <p:nvPr/>
          </p:nvSpPr>
          <p:spPr>
            <a:xfrm rot="9000185">
              <a:off x="3185977" y="1184485"/>
              <a:ext cx="2774659" cy="2774659"/>
            </a:xfrm>
            <a:prstGeom prst="blockArc">
              <a:avLst>
                <a:gd name="adj1" fmla="val 12622480"/>
                <a:gd name="adj2" fmla="val 18081133"/>
                <a:gd name="adj3" fmla="val 208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47"/>
            <p:cNvGrpSpPr/>
            <p:nvPr/>
          </p:nvGrpSpPr>
          <p:grpSpPr>
            <a:xfrm rot="5400000">
              <a:off x="5379663" y="2278951"/>
              <a:ext cx="585001" cy="585472"/>
              <a:chOff x="1967628" y="812211"/>
              <a:chExt cx="588000" cy="588000"/>
            </a:xfrm>
          </p:grpSpPr>
          <p:sp>
            <p:nvSpPr>
              <p:cNvPr id="837" name="Google Shape;837;p47"/>
              <p:cNvSpPr/>
              <p:nvPr/>
            </p:nvSpPr>
            <p:spPr>
              <a:xfrm rot="39023">
                <a:off x="1970909" y="815492"/>
                <a:ext cx="581437" cy="581437"/>
              </a:xfrm>
              <a:prstGeom prst="pie">
                <a:avLst>
                  <a:gd name="adj1" fmla="val 6190354"/>
                  <a:gd name="adj2" fmla="val 1499616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rot="10800000">
                <a:off x="1970875" y="815525"/>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7"/>
            <p:cNvGrpSpPr/>
            <p:nvPr/>
          </p:nvGrpSpPr>
          <p:grpSpPr>
            <a:xfrm rot="10800000">
              <a:off x="4280709" y="3378529"/>
              <a:ext cx="585001" cy="585472"/>
              <a:chOff x="1967628" y="812211"/>
              <a:chExt cx="588000" cy="588000"/>
            </a:xfrm>
          </p:grpSpPr>
          <p:sp>
            <p:nvSpPr>
              <p:cNvPr id="840" name="Google Shape;840;p47"/>
              <p:cNvSpPr/>
              <p:nvPr/>
            </p:nvSpPr>
            <p:spPr>
              <a:xfrm rot="39023">
                <a:off x="1970909" y="815492"/>
                <a:ext cx="581437" cy="581437"/>
              </a:xfrm>
              <a:prstGeom prst="pie">
                <a:avLst>
                  <a:gd name="adj1" fmla="val 6190354"/>
                  <a:gd name="adj2" fmla="val 1499616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rot="10800000">
                <a:off x="1970875" y="815525"/>
                <a:ext cx="581400" cy="581400"/>
              </a:xfrm>
              <a:prstGeom prst="pie">
                <a:avLst>
                  <a:gd name="adj1" fmla="val 4028252"/>
                  <a:gd name="adj2" fmla="val 171836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7"/>
            <p:cNvGrpSpPr/>
            <p:nvPr/>
          </p:nvGrpSpPr>
          <p:grpSpPr>
            <a:xfrm rot="-5400000">
              <a:off x="3179922" y="2281478"/>
              <a:ext cx="585001" cy="585472"/>
              <a:chOff x="1967628" y="812211"/>
              <a:chExt cx="588000" cy="588000"/>
            </a:xfrm>
          </p:grpSpPr>
          <p:sp>
            <p:nvSpPr>
              <p:cNvPr id="843" name="Google Shape;843;p47"/>
              <p:cNvSpPr/>
              <p:nvPr/>
            </p:nvSpPr>
            <p:spPr>
              <a:xfrm rot="39023">
                <a:off x="1970909" y="815492"/>
                <a:ext cx="581437" cy="581437"/>
              </a:xfrm>
              <a:prstGeom prst="pie">
                <a:avLst>
                  <a:gd name="adj1" fmla="val 6190354"/>
                  <a:gd name="adj2" fmla="val 1499616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rot="10800000">
                <a:off x="1970875" y="815525"/>
                <a:ext cx="581400" cy="581400"/>
              </a:xfrm>
              <a:prstGeom prst="pie">
                <a:avLst>
                  <a:gd name="adj1" fmla="val 4028252"/>
                  <a:gd name="adj2" fmla="val 1718367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7"/>
            <p:cNvGrpSpPr/>
            <p:nvPr/>
          </p:nvGrpSpPr>
          <p:grpSpPr>
            <a:xfrm>
              <a:off x="4261689" y="1180926"/>
              <a:ext cx="585001" cy="585530"/>
              <a:chOff x="1967628" y="812211"/>
              <a:chExt cx="588000" cy="588000"/>
            </a:xfrm>
          </p:grpSpPr>
          <p:sp>
            <p:nvSpPr>
              <p:cNvPr id="846" name="Google Shape;846;p47"/>
              <p:cNvSpPr/>
              <p:nvPr/>
            </p:nvSpPr>
            <p:spPr>
              <a:xfrm rot="39023">
                <a:off x="1970909" y="815492"/>
                <a:ext cx="581437" cy="581437"/>
              </a:xfrm>
              <a:prstGeom prst="pie">
                <a:avLst>
                  <a:gd name="adj1" fmla="val 6190354"/>
                  <a:gd name="adj2" fmla="val 149961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8" name="Google Shape;848;p47"/>
          <p:cNvSpPr/>
          <p:nvPr/>
        </p:nvSpPr>
        <p:spPr>
          <a:xfrm>
            <a:off x="3506925" y="1898325"/>
            <a:ext cx="2114400" cy="2114400"/>
          </a:xfrm>
          <a:prstGeom prst="donut">
            <a:avLst>
              <a:gd name="adj" fmla="val 2093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dk2"/>
                </a:solidFill>
              </a:rPr>
              <a:t>METHODOLOGY</a:t>
            </a:r>
            <a:endParaRPr>
              <a:solidFill>
                <a:schemeClr val="dk2"/>
              </a:solidFill>
            </a:endParaRPr>
          </a:p>
        </p:txBody>
      </p:sp>
      <p:sp>
        <p:nvSpPr>
          <p:cNvPr id="850" name="Google Shape;850;p47"/>
          <p:cNvSpPr txBox="1">
            <a:spLocks noGrp="1"/>
          </p:cNvSpPr>
          <p:nvPr>
            <p:ph type="subTitle" idx="4294967295"/>
          </p:nvPr>
        </p:nvSpPr>
        <p:spPr>
          <a:xfrm>
            <a:off x="5894070" y="1796958"/>
            <a:ext cx="2524500" cy="648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600"/>
              <a:t>Earth is the planet where we all live</a:t>
            </a:r>
            <a:endParaRPr sz="1600"/>
          </a:p>
        </p:txBody>
      </p:sp>
      <p:sp>
        <p:nvSpPr>
          <p:cNvPr id="851" name="Google Shape;851;p47"/>
          <p:cNvSpPr txBox="1">
            <a:spLocks noGrp="1"/>
          </p:cNvSpPr>
          <p:nvPr>
            <p:ph type="title" idx="4294967295"/>
          </p:nvPr>
        </p:nvSpPr>
        <p:spPr>
          <a:xfrm>
            <a:off x="5894070" y="1377474"/>
            <a:ext cx="2524500" cy="3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lt2"/>
                </a:solidFill>
              </a:rPr>
              <a:t>ANALYSIS</a:t>
            </a:r>
            <a:endParaRPr sz="2200">
              <a:solidFill>
                <a:schemeClr val="lt2"/>
              </a:solidFill>
            </a:endParaRPr>
          </a:p>
        </p:txBody>
      </p:sp>
      <p:sp>
        <p:nvSpPr>
          <p:cNvPr id="852" name="Google Shape;852;p47"/>
          <p:cNvSpPr txBox="1">
            <a:spLocks noGrp="1"/>
          </p:cNvSpPr>
          <p:nvPr>
            <p:ph type="subTitle" idx="4294967295"/>
          </p:nvPr>
        </p:nvSpPr>
        <p:spPr>
          <a:xfrm>
            <a:off x="5897626" y="3915965"/>
            <a:ext cx="2524500" cy="648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600"/>
              <a:t>Jupiter is the biggest planet of them all</a:t>
            </a:r>
            <a:endParaRPr sz="1600"/>
          </a:p>
        </p:txBody>
      </p:sp>
      <p:sp>
        <p:nvSpPr>
          <p:cNvPr id="853" name="Google Shape;853;p47"/>
          <p:cNvSpPr txBox="1">
            <a:spLocks noGrp="1"/>
          </p:cNvSpPr>
          <p:nvPr>
            <p:ph type="title" idx="4294967295"/>
          </p:nvPr>
        </p:nvSpPr>
        <p:spPr>
          <a:xfrm>
            <a:off x="717518" y="1377474"/>
            <a:ext cx="2208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accent1"/>
                </a:solidFill>
              </a:rPr>
              <a:t>RESEARCH</a:t>
            </a:r>
            <a:endParaRPr sz="2200">
              <a:solidFill>
                <a:schemeClr val="accent1"/>
              </a:solidFill>
            </a:endParaRPr>
          </a:p>
        </p:txBody>
      </p:sp>
      <p:sp>
        <p:nvSpPr>
          <p:cNvPr id="854" name="Google Shape;854;p47"/>
          <p:cNvSpPr txBox="1">
            <a:spLocks noGrp="1"/>
          </p:cNvSpPr>
          <p:nvPr>
            <p:ph type="subTitle" idx="4294967295"/>
          </p:nvPr>
        </p:nvSpPr>
        <p:spPr>
          <a:xfrm>
            <a:off x="717518" y="1796958"/>
            <a:ext cx="2208000" cy="64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Despite being red, Mars is a cold place</a:t>
            </a:r>
            <a:endParaRPr sz="1600"/>
          </a:p>
        </p:txBody>
      </p:sp>
      <p:sp>
        <p:nvSpPr>
          <p:cNvPr id="855" name="Google Shape;855;p47"/>
          <p:cNvSpPr txBox="1">
            <a:spLocks noGrp="1"/>
          </p:cNvSpPr>
          <p:nvPr>
            <p:ph type="title" idx="4294967295"/>
          </p:nvPr>
        </p:nvSpPr>
        <p:spPr>
          <a:xfrm>
            <a:off x="717518" y="3495030"/>
            <a:ext cx="2208000"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2"/>
                </a:solidFill>
              </a:rPr>
              <a:t>DATA STUDY</a:t>
            </a:r>
            <a:endParaRPr sz="2200">
              <a:solidFill>
                <a:schemeClr val="lt2"/>
              </a:solidFill>
            </a:endParaRPr>
          </a:p>
        </p:txBody>
      </p:sp>
      <p:sp>
        <p:nvSpPr>
          <p:cNvPr id="856" name="Google Shape;856;p47"/>
          <p:cNvSpPr txBox="1">
            <a:spLocks noGrp="1"/>
          </p:cNvSpPr>
          <p:nvPr>
            <p:ph type="subTitle" idx="4294967295"/>
          </p:nvPr>
        </p:nvSpPr>
        <p:spPr>
          <a:xfrm>
            <a:off x="723939" y="3915965"/>
            <a:ext cx="2208000" cy="64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Venus is the second planet from the Sun</a:t>
            </a:r>
            <a:endParaRPr sz="1600"/>
          </a:p>
        </p:txBody>
      </p:sp>
      <p:sp>
        <p:nvSpPr>
          <p:cNvPr id="857" name="Google Shape;857;p47"/>
          <p:cNvSpPr txBox="1">
            <a:spLocks noGrp="1"/>
          </p:cNvSpPr>
          <p:nvPr>
            <p:ph type="title" idx="4294967295"/>
          </p:nvPr>
        </p:nvSpPr>
        <p:spPr>
          <a:xfrm>
            <a:off x="5891205" y="3495030"/>
            <a:ext cx="2524500" cy="39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1"/>
                </a:solidFill>
              </a:rPr>
              <a:t>COMPARISON</a:t>
            </a:r>
            <a:endParaRPr sz="2200">
              <a:solidFill>
                <a:schemeClr val="accent1"/>
              </a:solidFill>
            </a:endParaRPr>
          </a:p>
        </p:txBody>
      </p:sp>
      <p:sp>
        <p:nvSpPr>
          <p:cNvPr id="858" name="Google Shape;858;p47"/>
          <p:cNvSpPr txBox="1"/>
          <p:nvPr/>
        </p:nvSpPr>
        <p:spPr>
          <a:xfrm>
            <a:off x="3414500" y="2744900"/>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01</a:t>
            </a:r>
            <a:endParaRPr sz="1600" b="1">
              <a:solidFill>
                <a:schemeClr val="lt1"/>
              </a:solidFill>
              <a:latin typeface="Limelight"/>
              <a:ea typeface="Limelight"/>
              <a:cs typeface="Limelight"/>
              <a:sym typeface="Limelight"/>
            </a:endParaRPr>
          </a:p>
        </p:txBody>
      </p:sp>
      <p:sp>
        <p:nvSpPr>
          <p:cNvPr id="859" name="Google Shape;859;p47"/>
          <p:cNvSpPr txBox="1"/>
          <p:nvPr/>
        </p:nvSpPr>
        <p:spPr>
          <a:xfrm>
            <a:off x="4275850" y="3594838"/>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latin typeface="Limelight"/>
                <a:ea typeface="Limelight"/>
                <a:cs typeface="Limelight"/>
                <a:sym typeface="Limelight"/>
              </a:rPr>
              <a:t>02</a:t>
            </a:r>
            <a:endParaRPr sz="1600" b="1">
              <a:solidFill>
                <a:schemeClr val="accent1"/>
              </a:solidFill>
              <a:latin typeface="Limelight"/>
              <a:ea typeface="Limelight"/>
              <a:cs typeface="Limelight"/>
              <a:sym typeface="Limelight"/>
            </a:endParaRPr>
          </a:p>
        </p:txBody>
      </p:sp>
      <p:sp>
        <p:nvSpPr>
          <p:cNvPr id="860" name="Google Shape;860;p47"/>
          <p:cNvSpPr txBox="1"/>
          <p:nvPr/>
        </p:nvSpPr>
        <p:spPr>
          <a:xfrm>
            <a:off x="5097075" y="2759488"/>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03</a:t>
            </a:r>
            <a:endParaRPr sz="1600" b="1">
              <a:solidFill>
                <a:schemeClr val="lt1"/>
              </a:solidFill>
              <a:latin typeface="Limelight"/>
              <a:ea typeface="Limelight"/>
              <a:cs typeface="Limelight"/>
              <a:sym typeface="Limelight"/>
            </a:endParaRPr>
          </a:p>
        </p:txBody>
      </p:sp>
      <p:sp>
        <p:nvSpPr>
          <p:cNvPr id="861" name="Google Shape;861;p47"/>
          <p:cNvSpPr txBox="1"/>
          <p:nvPr/>
        </p:nvSpPr>
        <p:spPr>
          <a:xfrm>
            <a:off x="4275875" y="1919263"/>
            <a:ext cx="616500" cy="39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04</a:t>
            </a:r>
            <a:endParaRPr sz="1600" b="1">
              <a:solidFill>
                <a:schemeClr val="lt1"/>
              </a:solidFill>
              <a:latin typeface="Limelight"/>
              <a:ea typeface="Limelight"/>
              <a:cs typeface="Limelight"/>
              <a:sym typeface="Limelight"/>
            </a:endParaRPr>
          </a:p>
        </p:txBody>
      </p:sp>
      <p:grpSp>
        <p:nvGrpSpPr>
          <p:cNvPr id="862" name="Google Shape;862;p47"/>
          <p:cNvGrpSpPr/>
          <p:nvPr/>
        </p:nvGrpSpPr>
        <p:grpSpPr>
          <a:xfrm>
            <a:off x="4354096" y="2669942"/>
            <a:ext cx="434225" cy="571602"/>
            <a:chOff x="2584100" y="2573050"/>
            <a:chExt cx="338050" cy="445000"/>
          </a:xfrm>
        </p:grpSpPr>
        <p:sp>
          <p:nvSpPr>
            <p:cNvPr id="863" name="Google Shape;863;p47"/>
            <p:cNvSpPr/>
            <p:nvPr/>
          </p:nvSpPr>
          <p:spPr>
            <a:xfrm>
              <a:off x="2690850" y="2889950"/>
              <a:ext cx="48925" cy="91650"/>
            </a:xfrm>
            <a:custGeom>
              <a:avLst/>
              <a:gdLst/>
              <a:ahLst/>
              <a:cxnLst/>
              <a:rect l="l" t="t" r="r" b="b"/>
              <a:pathLst>
                <a:path w="1957" h="3666" extrusionOk="0">
                  <a:moveTo>
                    <a:pt x="676" y="0"/>
                  </a:moveTo>
                  <a:lnTo>
                    <a:pt x="0" y="1352"/>
                  </a:lnTo>
                  <a:lnTo>
                    <a:pt x="1957" y="3665"/>
                  </a:lnTo>
                  <a:lnTo>
                    <a:pt x="1957" y="2598"/>
                  </a:lnTo>
                  <a:lnTo>
                    <a:pt x="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2766450" y="2889950"/>
              <a:ext cx="49825" cy="91650"/>
            </a:xfrm>
            <a:custGeom>
              <a:avLst/>
              <a:gdLst/>
              <a:ahLst/>
              <a:cxnLst/>
              <a:rect l="l" t="t" r="r" b="b"/>
              <a:pathLst>
                <a:path w="1993" h="3666" extrusionOk="0">
                  <a:moveTo>
                    <a:pt x="1281" y="0"/>
                  </a:moveTo>
                  <a:lnTo>
                    <a:pt x="0" y="2598"/>
                  </a:lnTo>
                  <a:lnTo>
                    <a:pt x="0" y="3665"/>
                  </a:lnTo>
                  <a:lnTo>
                    <a:pt x="1993" y="1352"/>
                  </a:lnTo>
                  <a:lnTo>
                    <a:pt x="12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2812700" y="2860600"/>
              <a:ext cx="108550" cy="52500"/>
            </a:xfrm>
            <a:custGeom>
              <a:avLst/>
              <a:gdLst/>
              <a:ahLst/>
              <a:cxnLst/>
              <a:rect l="l" t="t" r="r" b="b"/>
              <a:pathLst>
                <a:path w="4342" h="2100" extrusionOk="0">
                  <a:moveTo>
                    <a:pt x="1" y="0"/>
                  </a:moveTo>
                  <a:lnTo>
                    <a:pt x="1068" y="2099"/>
                  </a:lnTo>
                  <a:lnTo>
                    <a:pt x="4341" y="2099"/>
                  </a:lnTo>
                  <a:cubicBezTo>
                    <a:pt x="4092" y="854"/>
                    <a:pt x="3025" y="0"/>
                    <a:pt x="1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2770900" y="2938875"/>
              <a:ext cx="151250" cy="79175"/>
            </a:xfrm>
            <a:custGeom>
              <a:avLst/>
              <a:gdLst/>
              <a:ahLst/>
              <a:cxnLst/>
              <a:rect l="l" t="t" r="r" b="b"/>
              <a:pathLst>
                <a:path w="6050" h="3167" extrusionOk="0">
                  <a:moveTo>
                    <a:pt x="2669" y="0"/>
                  </a:moveTo>
                  <a:lnTo>
                    <a:pt x="0" y="3167"/>
                  </a:lnTo>
                  <a:lnTo>
                    <a:pt x="5551" y="3167"/>
                  </a:lnTo>
                  <a:cubicBezTo>
                    <a:pt x="5836" y="3167"/>
                    <a:pt x="6049" y="2918"/>
                    <a:pt x="6049" y="2633"/>
                  </a:cubicBezTo>
                  <a:lnTo>
                    <a:pt x="6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2584100" y="2938875"/>
              <a:ext cx="152125" cy="79175"/>
            </a:xfrm>
            <a:custGeom>
              <a:avLst/>
              <a:gdLst/>
              <a:ahLst/>
              <a:cxnLst/>
              <a:rect l="l" t="t" r="r" b="b"/>
              <a:pathLst>
                <a:path w="6085" h="3167" extrusionOk="0">
                  <a:moveTo>
                    <a:pt x="0" y="0"/>
                  </a:moveTo>
                  <a:lnTo>
                    <a:pt x="0" y="2633"/>
                  </a:lnTo>
                  <a:cubicBezTo>
                    <a:pt x="0" y="2918"/>
                    <a:pt x="214" y="3167"/>
                    <a:pt x="498" y="3167"/>
                  </a:cubicBezTo>
                  <a:lnTo>
                    <a:pt x="6085" y="3167"/>
                  </a:lnTo>
                  <a:lnTo>
                    <a:pt x="3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2584975" y="2860600"/>
              <a:ext cx="107675" cy="52500"/>
            </a:xfrm>
            <a:custGeom>
              <a:avLst/>
              <a:gdLst/>
              <a:ahLst/>
              <a:cxnLst/>
              <a:rect l="l" t="t" r="r" b="b"/>
              <a:pathLst>
                <a:path w="4307" h="2100" extrusionOk="0">
                  <a:moveTo>
                    <a:pt x="2563" y="0"/>
                  </a:moveTo>
                  <a:cubicBezTo>
                    <a:pt x="1317" y="0"/>
                    <a:pt x="250" y="854"/>
                    <a:pt x="1" y="2099"/>
                  </a:cubicBezTo>
                  <a:lnTo>
                    <a:pt x="3274" y="2099"/>
                  </a:lnTo>
                  <a:lnTo>
                    <a:pt x="43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2608100" y="2573050"/>
              <a:ext cx="290025" cy="105200"/>
            </a:xfrm>
            <a:custGeom>
              <a:avLst/>
              <a:gdLst/>
              <a:ahLst/>
              <a:cxnLst/>
              <a:rect l="l" t="t" r="r" b="b"/>
              <a:pathLst>
                <a:path w="11601" h="4208" extrusionOk="0">
                  <a:moveTo>
                    <a:pt x="6334" y="2109"/>
                  </a:moveTo>
                  <a:cubicBezTo>
                    <a:pt x="7010" y="2109"/>
                    <a:pt x="7010" y="3176"/>
                    <a:pt x="6334" y="3176"/>
                  </a:cubicBezTo>
                  <a:lnTo>
                    <a:pt x="5267" y="3176"/>
                  </a:lnTo>
                  <a:cubicBezTo>
                    <a:pt x="4591" y="3176"/>
                    <a:pt x="4591" y="2109"/>
                    <a:pt x="5267" y="2109"/>
                  </a:cubicBezTo>
                  <a:close/>
                  <a:moveTo>
                    <a:pt x="5801" y="1"/>
                  </a:moveTo>
                  <a:cubicBezTo>
                    <a:pt x="5045" y="1"/>
                    <a:pt x="4288" y="170"/>
                    <a:pt x="3595" y="508"/>
                  </a:cubicBezTo>
                  <a:lnTo>
                    <a:pt x="357" y="2180"/>
                  </a:lnTo>
                  <a:cubicBezTo>
                    <a:pt x="214" y="2251"/>
                    <a:pt x="108" y="2393"/>
                    <a:pt x="72" y="2571"/>
                  </a:cubicBezTo>
                  <a:cubicBezTo>
                    <a:pt x="1" y="2892"/>
                    <a:pt x="286" y="3069"/>
                    <a:pt x="535" y="3318"/>
                  </a:cubicBezTo>
                  <a:cubicBezTo>
                    <a:pt x="1104" y="3888"/>
                    <a:pt x="1851" y="4208"/>
                    <a:pt x="2670" y="4208"/>
                  </a:cubicBezTo>
                  <a:lnTo>
                    <a:pt x="8932" y="4208"/>
                  </a:lnTo>
                  <a:cubicBezTo>
                    <a:pt x="9750" y="4208"/>
                    <a:pt x="10497" y="3888"/>
                    <a:pt x="11067" y="3318"/>
                  </a:cubicBezTo>
                  <a:cubicBezTo>
                    <a:pt x="11316" y="3069"/>
                    <a:pt x="11600" y="2856"/>
                    <a:pt x="11529" y="2571"/>
                  </a:cubicBezTo>
                  <a:cubicBezTo>
                    <a:pt x="11494" y="2393"/>
                    <a:pt x="11387" y="2251"/>
                    <a:pt x="11245" y="2180"/>
                  </a:cubicBezTo>
                  <a:lnTo>
                    <a:pt x="8007" y="508"/>
                  </a:lnTo>
                  <a:cubicBezTo>
                    <a:pt x="7313" y="170"/>
                    <a:pt x="6557" y="1"/>
                    <a:pt x="5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2689950" y="2704025"/>
              <a:ext cx="126325" cy="25825"/>
            </a:xfrm>
            <a:custGeom>
              <a:avLst/>
              <a:gdLst/>
              <a:ahLst/>
              <a:cxnLst/>
              <a:rect l="l" t="t" r="r" b="b"/>
              <a:pathLst>
                <a:path w="5053" h="1033" extrusionOk="0">
                  <a:moveTo>
                    <a:pt x="0" y="1"/>
                  </a:moveTo>
                  <a:cubicBezTo>
                    <a:pt x="250" y="606"/>
                    <a:pt x="819" y="1033"/>
                    <a:pt x="1495" y="1033"/>
                  </a:cubicBezTo>
                  <a:lnTo>
                    <a:pt x="3559" y="1033"/>
                  </a:lnTo>
                  <a:cubicBezTo>
                    <a:pt x="4235" y="1033"/>
                    <a:pt x="4839" y="606"/>
                    <a:pt x="50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2661475" y="2704025"/>
              <a:ext cx="183275" cy="218850"/>
            </a:xfrm>
            <a:custGeom>
              <a:avLst/>
              <a:gdLst/>
              <a:ahLst/>
              <a:cxnLst/>
              <a:rect l="l" t="t" r="r" b="b"/>
              <a:pathLst>
                <a:path w="7331" h="8754" extrusionOk="0">
                  <a:moveTo>
                    <a:pt x="4713" y="3081"/>
                  </a:moveTo>
                  <a:cubicBezTo>
                    <a:pt x="5118" y="3081"/>
                    <a:pt x="5486" y="3643"/>
                    <a:pt x="5053" y="4021"/>
                  </a:cubicBezTo>
                  <a:cubicBezTo>
                    <a:pt x="4662" y="4413"/>
                    <a:pt x="4155" y="4609"/>
                    <a:pt x="3648" y="4609"/>
                  </a:cubicBezTo>
                  <a:cubicBezTo>
                    <a:pt x="3141" y="4609"/>
                    <a:pt x="2634" y="4413"/>
                    <a:pt x="2242" y="4021"/>
                  </a:cubicBezTo>
                  <a:cubicBezTo>
                    <a:pt x="2029" y="3808"/>
                    <a:pt x="2029" y="3488"/>
                    <a:pt x="2242" y="3274"/>
                  </a:cubicBezTo>
                  <a:cubicBezTo>
                    <a:pt x="2349" y="3185"/>
                    <a:pt x="2483" y="3141"/>
                    <a:pt x="2616" y="3141"/>
                  </a:cubicBezTo>
                  <a:cubicBezTo>
                    <a:pt x="2749" y="3141"/>
                    <a:pt x="2883" y="3185"/>
                    <a:pt x="2990" y="3274"/>
                  </a:cubicBezTo>
                  <a:cubicBezTo>
                    <a:pt x="3185" y="3470"/>
                    <a:pt x="3426" y="3568"/>
                    <a:pt x="3666" y="3568"/>
                  </a:cubicBezTo>
                  <a:cubicBezTo>
                    <a:pt x="3906" y="3568"/>
                    <a:pt x="4146" y="3470"/>
                    <a:pt x="4342" y="3274"/>
                  </a:cubicBezTo>
                  <a:cubicBezTo>
                    <a:pt x="4453" y="3137"/>
                    <a:pt x="4585" y="3081"/>
                    <a:pt x="4713" y="3081"/>
                  </a:cubicBezTo>
                  <a:close/>
                  <a:moveTo>
                    <a:pt x="1" y="1"/>
                  </a:moveTo>
                  <a:lnTo>
                    <a:pt x="1" y="2491"/>
                  </a:lnTo>
                  <a:cubicBezTo>
                    <a:pt x="1" y="4021"/>
                    <a:pt x="890" y="5409"/>
                    <a:pt x="2278" y="6014"/>
                  </a:cubicBezTo>
                  <a:lnTo>
                    <a:pt x="3666" y="8754"/>
                  </a:lnTo>
                  <a:lnTo>
                    <a:pt x="5053" y="5978"/>
                  </a:lnTo>
                  <a:cubicBezTo>
                    <a:pt x="6405" y="5409"/>
                    <a:pt x="7295" y="4093"/>
                    <a:pt x="7331" y="2598"/>
                  </a:cubicBezTo>
                  <a:lnTo>
                    <a:pt x="7331" y="1"/>
                  </a:lnTo>
                  <a:lnTo>
                    <a:pt x="7259" y="1"/>
                  </a:lnTo>
                  <a:cubicBezTo>
                    <a:pt x="7010" y="1211"/>
                    <a:pt x="5943" y="2100"/>
                    <a:pt x="4698" y="2100"/>
                  </a:cubicBezTo>
                  <a:lnTo>
                    <a:pt x="2634" y="2100"/>
                  </a:lnTo>
                  <a:cubicBezTo>
                    <a:pt x="1389" y="2100"/>
                    <a:pt x="321" y="121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47"/>
          <p:cNvCxnSpPr>
            <a:stCxn id="853" idx="3"/>
            <a:endCxn id="861" idx="0"/>
          </p:cNvCxnSpPr>
          <p:nvPr/>
        </p:nvCxnSpPr>
        <p:spPr>
          <a:xfrm>
            <a:off x="2925518" y="1575924"/>
            <a:ext cx="1658700" cy="343200"/>
          </a:xfrm>
          <a:prstGeom prst="bentConnector2">
            <a:avLst/>
          </a:prstGeom>
          <a:noFill/>
          <a:ln w="28575" cap="flat" cmpd="sng">
            <a:solidFill>
              <a:schemeClr val="accent1"/>
            </a:solidFill>
            <a:prstDash val="solid"/>
            <a:round/>
            <a:headEnd type="stealth" w="med" len="med"/>
            <a:tailEnd type="none" w="med" len="med"/>
          </a:ln>
        </p:spPr>
      </p:cxnSp>
      <p:cxnSp>
        <p:nvCxnSpPr>
          <p:cNvPr id="873" name="Google Shape;873;p47"/>
          <p:cNvCxnSpPr>
            <a:stCxn id="850" idx="2"/>
            <a:endCxn id="860" idx="3"/>
          </p:cNvCxnSpPr>
          <p:nvPr/>
        </p:nvCxnSpPr>
        <p:spPr>
          <a:xfrm rot="5400000">
            <a:off x="6178620" y="1980258"/>
            <a:ext cx="512700" cy="1442700"/>
          </a:xfrm>
          <a:prstGeom prst="bentConnector2">
            <a:avLst/>
          </a:prstGeom>
          <a:noFill/>
          <a:ln w="28575" cap="flat" cmpd="sng">
            <a:solidFill>
              <a:schemeClr val="accent3"/>
            </a:solidFill>
            <a:prstDash val="solid"/>
            <a:round/>
            <a:headEnd type="stealth" w="med" len="med"/>
            <a:tailEnd type="none" w="med" len="med"/>
          </a:ln>
        </p:spPr>
      </p:cxnSp>
      <p:cxnSp>
        <p:nvCxnSpPr>
          <p:cNvPr id="874" name="Google Shape;874;p47"/>
          <p:cNvCxnSpPr>
            <a:stCxn id="852" idx="1"/>
            <a:endCxn id="859" idx="2"/>
          </p:cNvCxnSpPr>
          <p:nvPr/>
        </p:nvCxnSpPr>
        <p:spPr>
          <a:xfrm rot="10800000">
            <a:off x="4584226" y="3991715"/>
            <a:ext cx="1313400" cy="248400"/>
          </a:xfrm>
          <a:prstGeom prst="bentConnector2">
            <a:avLst/>
          </a:prstGeom>
          <a:noFill/>
          <a:ln w="28575" cap="flat" cmpd="sng">
            <a:solidFill>
              <a:schemeClr val="lt1"/>
            </a:solidFill>
            <a:prstDash val="solid"/>
            <a:round/>
            <a:headEnd type="stealth" w="med" len="med"/>
            <a:tailEnd type="none" w="med" len="med"/>
          </a:ln>
        </p:spPr>
      </p:cxnSp>
      <p:cxnSp>
        <p:nvCxnSpPr>
          <p:cNvPr id="875" name="Google Shape;875;p47"/>
          <p:cNvCxnSpPr>
            <a:stCxn id="855" idx="3"/>
            <a:endCxn id="858" idx="1"/>
          </p:cNvCxnSpPr>
          <p:nvPr/>
        </p:nvCxnSpPr>
        <p:spPr>
          <a:xfrm rot="10800000" flipH="1">
            <a:off x="2925518" y="2943480"/>
            <a:ext cx="489000" cy="750000"/>
          </a:xfrm>
          <a:prstGeom prst="bentConnector3">
            <a:avLst>
              <a:gd name="adj1" fmla="val 49998"/>
            </a:avLst>
          </a:prstGeom>
          <a:noFill/>
          <a:ln w="28575" cap="flat" cmpd="sng">
            <a:solidFill>
              <a:schemeClr val="lt2"/>
            </a:solidFill>
            <a:prstDash val="solid"/>
            <a:round/>
            <a:headEnd type="stealth" w="med" len="med"/>
            <a:tailEnd type="none" w="med" len="med"/>
          </a:ln>
        </p:spPr>
      </p:cxnSp>
      <p:grpSp>
        <p:nvGrpSpPr>
          <p:cNvPr id="876" name="Google Shape;876;p47"/>
          <p:cNvGrpSpPr/>
          <p:nvPr/>
        </p:nvGrpSpPr>
        <p:grpSpPr>
          <a:xfrm flipH="1">
            <a:off x="2224518" y="4581851"/>
            <a:ext cx="1507118" cy="838832"/>
            <a:chOff x="7636893" y="2346251"/>
            <a:chExt cx="1507118" cy="838832"/>
          </a:xfrm>
        </p:grpSpPr>
        <p:grpSp>
          <p:nvGrpSpPr>
            <p:cNvPr id="877" name="Google Shape;877;p47"/>
            <p:cNvGrpSpPr/>
            <p:nvPr/>
          </p:nvGrpSpPr>
          <p:grpSpPr>
            <a:xfrm flipH="1">
              <a:off x="7728620" y="2393076"/>
              <a:ext cx="1415391" cy="792008"/>
              <a:chOff x="1905568" y="363438"/>
              <a:chExt cx="1415391" cy="792008"/>
            </a:xfrm>
          </p:grpSpPr>
          <p:sp>
            <p:nvSpPr>
              <p:cNvPr id="878" name="Google Shape;878;p4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7"/>
            <p:cNvGrpSpPr/>
            <p:nvPr/>
          </p:nvGrpSpPr>
          <p:grpSpPr>
            <a:xfrm flipH="1">
              <a:off x="7636893" y="2346251"/>
              <a:ext cx="257693" cy="199083"/>
              <a:chOff x="3154993" y="316614"/>
              <a:chExt cx="257693" cy="199083"/>
            </a:xfrm>
          </p:grpSpPr>
          <p:sp>
            <p:nvSpPr>
              <p:cNvPr id="881" name="Google Shape;881;p4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8"/>
          <p:cNvSpPr/>
          <p:nvPr/>
        </p:nvSpPr>
        <p:spPr>
          <a:xfrm>
            <a:off x="5248725" y="46826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48"/>
          <p:cNvGrpSpPr/>
          <p:nvPr/>
        </p:nvGrpSpPr>
        <p:grpSpPr>
          <a:xfrm>
            <a:off x="4042325" y="724775"/>
            <a:ext cx="4400400" cy="4412215"/>
            <a:chOff x="3585125" y="724775"/>
            <a:chExt cx="4400400" cy="4412215"/>
          </a:xfrm>
        </p:grpSpPr>
        <p:sp>
          <p:nvSpPr>
            <p:cNvPr id="897" name="Google Shape;897;p48"/>
            <p:cNvSpPr/>
            <p:nvPr/>
          </p:nvSpPr>
          <p:spPr>
            <a:xfrm>
              <a:off x="4548275" y="210459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6942750" y="210459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3585125" y="724775"/>
              <a:ext cx="4400400" cy="37407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3652115" y="828868"/>
              <a:ext cx="4261200" cy="35376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48"/>
          <p:cNvSpPr txBox="1">
            <a:spLocks noGrp="1"/>
          </p:cNvSpPr>
          <p:nvPr>
            <p:ph type="title"/>
          </p:nvPr>
        </p:nvSpPr>
        <p:spPr>
          <a:xfrm>
            <a:off x="4289100" y="1828995"/>
            <a:ext cx="3752400" cy="17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RESULTS ANALYSIS</a:t>
            </a:r>
            <a:endParaRPr/>
          </a:p>
        </p:txBody>
      </p:sp>
      <p:sp>
        <p:nvSpPr>
          <p:cNvPr id="902" name="Google Shape;902;p48"/>
          <p:cNvSpPr txBox="1">
            <a:spLocks noGrp="1"/>
          </p:cNvSpPr>
          <p:nvPr>
            <p:ph type="title" idx="2"/>
          </p:nvPr>
        </p:nvSpPr>
        <p:spPr>
          <a:xfrm>
            <a:off x="6790725" y="1221805"/>
            <a:ext cx="1250700" cy="882600"/>
          </a:xfrm>
          <a:prstGeom prst="rect">
            <a:avLst/>
          </a:prstGeom>
        </p:spPr>
        <p:txBody>
          <a:bodyPr spcFirstLastPara="1" wrap="square" lIns="91425" tIns="182875" rIns="91425" bIns="91425" anchor="ctr" anchorCtr="0">
            <a:noAutofit/>
          </a:bodyPr>
          <a:lstStyle/>
          <a:p>
            <a:pPr marL="0" lvl="0" indent="0" algn="r" rtl="0">
              <a:spcBef>
                <a:spcPts val="0"/>
              </a:spcBef>
              <a:spcAft>
                <a:spcPts val="0"/>
              </a:spcAft>
              <a:buNone/>
            </a:pPr>
            <a:r>
              <a:rPr lang="en"/>
              <a:t>03</a:t>
            </a:r>
            <a:endParaRPr/>
          </a:p>
        </p:txBody>
      </p:sp>
      <p:sp>
        <p:nvSpPr>
          <p:cNvPr id="903" name="Google Shape;903;p48"/>
          <p:cNvSpPr txBox="1">
            <a:spLocks noGrp="1"/>
          </p:cNvSpPr>
          <p:nvPr>
            <p:ph type="subTitle" idx="1"/>
          </p:nvPr>
        </p:nvSpPr>
        <p:spPr>
          <a:xfrm>
            <a:off x="4803450" y="3276490"/>
            <a:ext cx="3237900" cy="6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 here</a:t>
            </a:r>
            <a:endParaRPr/>
          </a:p>
        </p:txBody>
      </p:sp>
      <p:sp>
        <p:nvSpPr>
          <p:cNvPr id="904" name="Google Shape;904;p48"/>
          <p:cNvSpPr/>
          <p:nvPr/>
        </p:nvSpPr>
        <p:spPr>
          <a:xfrm>
            <a:off x="3127450" y="30552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48"/>
          <p:cNvGrpSpPr/>
          <p:nvPr/>
        </p:nvGrpSpPr>
        <p:grpSpPr>
          <a:xfrm>
            <a:off x="1208390" y="1418085"/>
            <a:ext cx="2080622" cy="1341130"/>
            <a:chOff x="1301165" y="1157310"/>
            <a:chExt cx="2080622" cy="1341130"/>
          </a:xfrm>
        </p:grpSpPr>
        <p:grpSp>
          <p:nvGrpSpPr>
            <p:cNvPr id="906" name="Google Shape;906;p48"/>
            <p:cNvGrpSpPr/>
            <p:nvPr/>
          </p:nvGrpSpPr>
          <p:grpSpPr>
            <a:xfrm>
              <a:off x="1301165" y="1157310"/>
              <a:ext cx="2080622" cy="1341130"/>
              <a:chOff x="1032725" y="1485988"/>
              <a:chExt cx="1688542" cy="1088403"/>
            </a:xfrm>
          </p:grpSpPr>
          <p:sp>
            <p:nvSpPr>
              <p:cNvPr id="907" name="Google Shape;907;p48"/>
              <p:cNvSpPr/>
              <p:nvPr/>
            </p:nvSpPr>
            <p:spPr>
              <a:xfrm>
                <a:off x="1445717" y="1606654"/>
                <a:ext cx="663840" cy="225403"/>
              </a:xfrm>
              <a:custGeom>
                <a:avLst/>
                <a:gdLst/>
                <a:ahLst/>
                <a:cxnLst/>
                <a:rect l="l" t="t" r="r" b="b"/>
                <a:pathLst>
                  <a:path w="18304" h="6215" extrusionOk="0">
                    <a:moveTo>
                      <a:pt x="3125" y="0"/>
                    </a:moveTo>
                    <a:lnTo>
                      <a:pt x="0" y="1638"/>
                    </a:lnTo>
                    <a:lnTo>
                      <a:pt x="11821" y="6190"/>
                    </a:lnTo>
                    <a:cubicBezTo>
                      <a:pt x="11865" y="6206"/>
                      <a:pt x="11910" y="6215"/>
                      <a:pt x="11954" y="6215"/>
                    </a:cubicBezTo>
                    <a:cubicBezTo>
                      <a:pt x="12004" y="6215"/>
                      <a:pt x="12053" y="6204"/>
                      <a:pt x="12097" y="6182"/>
                    </a:cubicBezTo>
                    <a:lnTo>
                      <a:pt x="18045" y="3049"/>
                    </a:lnTo>
                    <a:cubicBezTo>
                      <a:pt x="18304" y="2907"/>
                      <a:pt x="18262" y="2523"/>
                      <a:pt x="17987" y="2448"/>
                    </a:cubicBezTo>
                    <a:cubicBezTo>
                      <a:pt x="15664" y="1813"/>
                      <a:pt x="8680" y="34"/>
                      <a:pt x="3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1445717" y="1632985"/>
                <a:ext cx="520257" cy="199072"/>
              </a:xfrm>
              <a:custGeom>
                <a:avLst/>
                <a:gdLst/>
                <a:ahLst/>
                <a:cxnLst/>
                <a:rect l="l" t="t" r="r" b="b"/>
                <a:pathLst>
                  <a:path w="14345" h="5489" extrusionOk="0">
                    <a:moveTo>
                      <a:pt x="1730" y="1"/>
                    </a:moveTo>
                    <a:lnTo>
                      <a:pt x="0" y="912"/>
                    </a:lnTo>
                    <a:lnTo>
                      <a:pt x="11821" y="5464"/>
                    </a:lnTo>
                    <a:cubicBezTo>
                      <a:pt x="11865" y="5480"/>
                      <a:pt x="11910" y="5489"/>
                      <a:pt x="11954" y="5489"/>
                    </a:cubicBezTo>
                    <a:cubicBezTo>
                      <a:pt x="12004" y="5489"/>
                      <a:pt x="12053" y="5478"/>
                      <a:pt x="12097" y="5456"/>
                    </a:cubicBezTo>
                    <a:lnTo>
                      <a:pt x="14344" y="4270"/>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1032725" y="1485988"/>
                <a:ext cx="1688542" cy="767856"/>
              </a:xfrm>
              <a:custGeom>
                <a:avLst/>
                <a:gdLst/>
                <a:ahLst/>
                <a:cxnLst/>
                <a:rect l="l" t="t" r="r" b="b"/>
                <a:pathLst>
                  <a:path w="46558" h="21172" extrusionOk="0">
                    <a:moveTo>
                      <a:pt x="39740" y="1"/>
                    </a:moveTo>
                    <a:cubicBezTo>
                      <a:pt x="38819" y="1"/>
                      <a:pt x="37908" y="222"/>
                      <a:pt x="37084" y="654"/>
                    </a:cubicBezTo>
                    <a:lnTo>
                      <a:pt x="9207" y="15315"/>
                    </a:lnTo>
                    <a:lnTo>
                      <a:pt x="2290" y="13160"/>
                    </a:lnTo>
                    <a:lnTo>
                      <a:pt x="1" y="14471"/>
                    </a:lnTo>
                    <a:lnTo>
                      <a:pt x="327" y="15090"/>
                    </a:lnTo>
                    <a:cubicBezTo>
                      <a:pt x="2358" y="18960"/>
                      <a:pt x="6311" y="21172"/>
                      <a:pt x="10403" y="21172"/>
                    </a:cubicBezTo>
                    <a:cubicBezTo>
                      <a:pt x="12185" y="21172"/>
                      <a:pt x="13994" y="20752"/>
                      <a:pt x="15681" y="19868"/>
                    </a:cubicBezTo>
                    <a:lnTo>
                      <a:pt x="44678" y="4622"/>
                    </a:lnTo>
                    <a:cubicBezTo>
                      <a:pt x="46558" y="3628"/>
                      <a:pt x="46065" y="813"/>
                      <a:pt x="43960" y="529"/>
                    </a:cubicBezTo>
                    <a:lnTo>
                      <a:pt x="43609" y="478"/>
                    </a:lnTo>
                    <a:lnTo>
                      <a:pt x="41261" y="161"/>
                    </a:lnTo>
                    <a:lnTo>
                      <a:pt x="40509" y="52"/>
                    </a:lnTo>
                    <a:cubicBezTo>
                      <a:pt x="40253" y="18"/>
                      <a:pt x="39996" y="1"/>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1391786" y="1568753"/>
                <a:ext cx="1309220" cy="684912"/>
              </a:xfrm>
              <a:custGeom>
                <a:avLst/>
                <a:gdLst/>
                <a:ahLst/>
                <a:cxnLst/>
                <a:rect l="l" t="t" r="r" b="b"/>
                <a:pathLst>
                  <a:path w="36099" h="18885" extrusionOk="0">
                    <a:moveTo>
                      <a:pt x="35906" y="1"/>
                    </a:moveTo>
                    <a:lnTo>
                      <a:pt x="0" y="18873"/>
                    </a:lnTo>
                    <a:cubicBezTo>
                      <a:pt x="171" y="18880"/>
                      <a:pt x="341" y="18884"/>
                      <a:pt x="511" y="18884"/>
                    </a:cubicBezTo>
                    <a:cubicBezTo>
                      <a:pt x="2343" y="18884"/>
                      <a:pt x="4153" y="18434"/>
                      <a:pt x="5781" y="17578"/>
                    </a:cubicBezTo>
                    <a:lnTo>
                      <a:pt x="34778" y="2332"/>
                    </a:lnTo>
                    <a:cubicBezTo>
                      <a:pt x="35630" y="1897"/>
                      <a:pt x="36098" y="937"/>
                      <a:pt x="35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1695971" y="1847986"/>
                <a:ext cx="444313" cy="726402"/>
              </a:xfrm>
              <a:custGeom>
                <a:avLst/>
                <a:gdLst/>
                <a:ahLst/>
                <a:cxnLst/>
                <a:rect l="l" t="t" r="r" b="b"/>
                <a:pathLst>
                  <a:path w="12251" h="20029" extrusionOk="0">
                    <a:moveTo>
                      <a:pt x="11761" y="0"/>
                    </a:moveTo>
                    <a:cubicBezTo>
                      <a:pt x="11699" y="0"/>
                      <a:pt x="11634" y="14"/>
                      <a:pt x="11571" y="46"/>
                    </a:cubicBezTo>
                    <a:lnTo>
                      <a:pt x="3969" y="4039"/>
                    </a:lnTo>
                    <a:cubicBezTo>
                      <a:pt x="3869" y="4098"/>
                      <a:pt x="3793" y="4198"/>
                      <a:pt x="3760" y="4315"/>
                    </a:cubicBezTo>
                    <a:lnTo>
                      <a:pt x="1" y="20029"/>
                    </a:lnTo>
                    <a:lnTo>
                      <a:pt x="3977" y="17940"/>
                    </a:lnTo>
                    <a:cubicBezTo>
                      <a:pt x="7954" y="12067"/>
                      <a:pt x="11145" y="3446"/>
                      <a:pt x="12156" y="547"/>
                    </a:cubicBezTo>
                    <a:cubicBezTo>
                      <a:pt x="12251" y="263"/>
                      <a:pt x="12027" y="0"/>
                      <a:pt x="1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1695971" y="1939637"/>
                <a:ext cx="248179" cy="634754"/>
              </a:xfrm>
              <a:custGeom>
                <a:avLst/>
                <a:gdLst/>
                <a:ahLst/>
                <a:cxnLst/>
                <a:rect l="l" t="t" r="r" b="b"/>
                <a:pathLst>
                  <a:path w="6843" h="17502" extrusionOk="0">
                    <a:moveTo>
                      <a:pt x="6843" y="0"/>
                    </a:moveTo>
                    <a:lnTo>
                      <a:pt x="3969" y="1512"/>
                    </a:lnTo>
                    <a:cubicBezTo>
                      <a:pt x="3869" y="1571"/>
                      <a:pt x="3793" y="1671"/>
                      <a:pt x="3760" y="1788"/>
                    </a:cubicBezTo>
                    <a:lnTo>
                      <a:pt x="1" y="17502"/>
                    </a:lnTo>
                    <a:lnTo>
                      <a:pt x="1" y="17502"/>
                    </a:lnTo>
                    <a:lnTo>
                      <a:pt x="2198" y="16349"/>
                    </a:lnTo>
                    <a:lnTo>
                      <a:pt x="68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2426787" y="1491791"/>
                <a:ext cx="187576" cy="88311"/>
              </a:xfrm>
              <a:custGeom>
                <a:avLst/>
                <a:gdLst/>
                <a:ahLst/>
                <a:cxnLst/>
                <a:rect l="l" t="t" r="r" b="b"/>
                <a:pathLst>
                  <a:path w="5172" h="2435" extrusionOk="0">
                    <a:moveTo>
                      <a:pt x="2824" y="1"/>
                    </a:moveTo>
                    <a:lnTo>
                      <a:pt x="377" y="1287"/>
                    </a:lnTo>
                    <a:cubicBezTo>
                      <a:pt x="93" y="1438"/>
                      <a:pt x="1" y="1830"/>
                      <a:pt x="176" y="2165"/>
                    </a:cubicBezTo>
                    <a:cubicBezTo>
                      <a:pt x="278" y="2359"/>
                      <a:pt x="560" y="2434"/>
                      <a:pt x="834" y="2434"/>
                    </a:cubicBezTo>
                    <a:cubicBezTo>
                      <a:pt x="1032" y="2434"/>
                      <a:pt x="1227" y="2395"/>
                      <a:pt x="1346" y="2332"/>
                    </a:cubicBezTo>
                    <a:lnTo>
                      <a:pt x="5172" y="318"/>
                    </a:lnTo>
                    <a:lnTo>
                      <a:pt x="28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8"/>
            <p:cNvGrpSpPr/>
            <p:nvPr/>
          </p:nvGrpSpPr>
          <p:grpSpPr>
            <a:xfrm>
              <a:off x="1835438" y="1257997"/>
              <a:ext cx="1171957" cy="643137"/>
              <a:chOff x="1466318" y="1567701"/>
              <a:chExt cx="951110" cy="521942"/>
            </a:xfrm>
          </p:grpSpPr>
          <p:sp>
            <p:nvSpPr>
              <p:cNvPr id="915" name="Google Shape;915;p48"/>
              <p:cNvSpPr/>
              <p:nvPr/>
            </p:nvSpPr>
            <p:spPr>
              <a:xfrm>
                <a:off x="1466318" y="2041008"/>
                <a:ext cx="50629" cy="48635"/>
              </a:xfrm>
              <a:custGeom>
                <a:avLst/>
                <a:gdLst/>
                <a:ahLst/>
                <a:cxnLst/>
                <a:rect l="l" t="t" r="r" b="b"/>
                <a:pathLst>
                  <a:path w="1396" h="1341" extrusionOk="0">
                    <a:moveTo>
                      <a:pt x="622" y="0"/>
                    </a:moveTo>
                    <a:cubicBezTo>
                      <a:pt x="538" y="0"/>
                      <a:pt x="454" y="20"/>
                      <a:pt x="376" y="62"/>
                    </a:cubicBezTo>
                    <a:cubicBezTo>
                      <a:pt x="92" y="213"/>
                      <a:pt x="0" y="614"/>
                      <a:pt x="176" y="948"/>
                    </a:cubicBezTo>
                    <a:cubicBezTo>
                      <a:pt x="305" y="1194"/>
                      <a:pt x="543" y="1340"/>
                      <a:pt x="776" y="1340"/>
                    </a:cubicBezTo>
                    <a:cubicBezTo>
                      <a:pt x="860" y="1340"/>
                      <a:pt x="943" y="1322"/>
                      <a:pt x="1020" y="1282"/>
                    </a:cubicBezTo>
                    <a:cubicBezTo>
                      <a:pt x="1304" y="1123"/>
                      <a:pt x="1395" y="731"/>
                      <a:pt x="1220" y="396"/>
                    </a:cubicBezTo>
                    <a:cubicBezTo>
                      <a:pt x="1091" y="151"/>
                      <a:pt x="854"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p:nvPr/>
            </p:nvSpPr>
            <p:spPr>
              <a:xfrm>
                <a:off x="1526306" y="2009454"/>
                <a:ext cx="50629" cy="48381"/>
              </a:xfrm>
              <a:custGeom>
                <a:avLst/>
                <a:gdLst/>
                <a:ahLst/>
                <a:cxnLst/>
                <a:rect l="l" t="t" r="r" b="b"/>
                <a:pathLst>
                  <a:path w="1396" h="1334" extrusionOk="0">
                    <a:moveTo>
                      <a:pt x="630" y="0"/>
                    </a:moveTo>
                    <a:cubicBezTo>
                      <a:pt x="545" y="0"/>
                      <a:pt x="462" y="20"/>
                      <a:pt x="385" y="63"/>
                    </a:cubicBezTo>
                    <a:cubicBezTo>
                      <a:pt x="92" y="214"/>
                      <a:pt x="0" y="606"/>
                      <a:pt x="176" y="941"/>
                    </a:cubicBezTo>
                    <a:cubicBezTo>
                      <a:pt x="305" y="1187"/>
                      <a:pt x="548" y="1333"/>
                      <a:pt x="780" y="1333"/>
                    </a:cubicBezTo>
                    <a:cubicBezTo>
                      <a:pt x="863" y="1333"/>
                      <a:pt x="945" y="1314"/>
                      <a:pt x="1020" y="1275"/>
                    </a:cubicBezTo>
                    <a:cubicBezTo>
                      <a:pt x="1312" y="1124"/>
                      <a:pt x="1396" y="732"/>
                      <a:pt x="1220" y="398"/>
                    </a:cubicBezTo>
                    <a:cubicBezTo>
                      <a:pt x="1092" y="148"/>
                      <a:pt x="858"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1586295" y="1977937"/>
                <a:ext cx="50956" cy="48381"/>
              </a:xfrm>
              <a:custGeom>
                <a:avLst/>
                <a:gdLst/>
                <a:ahLst/>
                <a:cxnLst/>
                <a:rect l="l" t="t" r="r" b="b"/>
                <a:pathLst>
                  <a:path w="1405" h="1334" extrusionOk="0">
                    <a:moveTo>
                      <a:pt x="630" y="0"/>
                    </a:moveTo>
                    <a:cubicBezTo>
                      <a:pt x="545" y="0"/>
                      <a:pt x="462" y="21"/>
                      <a:pt x="385" y="64"/>
                    </a:cubicBezTo>
                    <a:cubicBezTo>
                      <a:pt x="92" y="214"/>
                      <a:pt x="1" y="607"/>
                      <a:pt x="176" y="941"/>
                    </a:cubicBezTo>
                    <a:cubicBezTo>
                      <a:pt x="311" y="1187"/>
                      <a:pt x="551" y="1333"/>
                      <a:pt x="781" y="1333"/>
                    </a:cubicBezTo>
                    <a:cubicBezTo>
                      <a:pt x="864" y="1333"/>
                      <a:pt x="945" y="1315"/>
                      <a:pt x="1020" y="1275"/>
                    </a:cubicBezTo>
                    <a:cubicBezTo>
                      <a:pt x="1312" y="1125"/>
                      <a:pt x="1404" y="732"/>
                      <a:pt x="1220" y="398"/>
                    </a:cubicBezTo>
                    <a:cubicBezTo>
                      <a:pt x="1092" y="148"/>
                      <a:pt x="858"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1646283" y="1946310"/>
                <a:ext cx="50956" cy="48490"/>
              </a:xfrm>
              <a:custGeom>
                <a:avLst/>
                <a:gdLst/>
                <a:ahLst/>
                <a:cxnLst/>
                <a:rect l="l" t="t" r="r" b="b"/>
                <a:pathLst>
                  <a:path w="1405" h="1337" extrusionOk="0">
                    <a:moveTo>
                      <a:pt x="625" y="0"/>
                    </a:moveTo>
                    <a:cubicBezTo>
                      <a:pt x="542" y="0"/>
                      <a:pt x="460" y="19"/>
                      <a:pt x="385" y="58"/>
                    </a:cubicBezTo>
                    <a:cubicBezTo>
                      <a:pt x="93" y="217"/>
                      <a:pt x="1" y="610"/>
                      <a:pt x="184" y="944"/>
                    </a:cubicBezTo>
                    <a:cubicBezTo>
                      <a:pt x="314" y="1190"/>
                      <a:pt x="552" y="1336"/>
                      <a:pt x="782" y="1336"/>
                    </a:cubicBezTo>
                    <a:cubicBezTo>
                      <a:pt x="864" y="1336"/>
                      <a:pt x="945" y="1318"/>
                      <a:pt x="1020" y="1278"/>
                    </a:cubicBezTo>
                    <a:cubicBezTo>
                      <a:pt x="1312" y="1128"/>
                      <a:pt x="1404" y="735"/>
                      <a:pt x="1229" y="393"/>
                    </a:cubicBezTo>
                    <a:cubicBezTo>
                      <a:pt x="1099" y="146"/>
                      <a:pt x="857"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1706598" y="1914793"/>
                <a:ext cx="50629" cy="48490"/>
              </a:xfrm>
              <a:custGeom>
                <a:avLst/>
                <a:gdLst/>
                <a:ahLst/>
                <a:cxnLst/>
                <a:rect l="l" t="t" r="r" b="b"/>
                <a:pathLst>
                  <a:path w="1396" h="1337" extrusionOk="0">
                    <a:moveTo>
                      <a:pt x="616" y="0"/>
                    </a:moveTo>
                    <a:cubicBezTo>
                      <a:pt x="533" y="0"/>
                      <a:pt x="451" y="19"/>
                      <a:pt x="376" y="59"/>
                    </a:cubicBezTo>
                    <a:cubicBezTo>
                      <a:pt x="84" y="209"/>
                      <a:pt x="0" y="610"/>
                      <a:pt x="176" y="944"/>
                    </a:cubicBezTo>
                    <a:cubicBezTo>
                      <a:pt x="305" y="1190"/>
                      <a:pt x="543" y="1337"/>
                      <a:pt x="773" y="1337"/>
                    </a:cubicBezTo>
                    <a:cubicBezTo>
                      <a:pt x="855" y="1337"/>
                      <a:pt x="936" y="1318"/>
                      <a:pt x="1011" y="1278"/>
                    </a:cubicBezTo>
                    <a:cubicBezTo>
                      <a:pt x="1303" y="1128"/>
                      <a:pt x="1395" y="727"/>
                      <a:pt x="1220" y="393"/>
                    </a:cubicBezTo>
                    <a:cubicBezTo>
                      <a:pt x="1091" y="147"/>
                      <a:pt x="848" y="0"/>
                      <a:pt x="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1766587" y="1883275"/>
                <a:ext cx="50629" cy="48490"/>
              </a:xfrm>
              <a:custGeom>
                <a:avLst/>
                <a:gdLst/>
                <a:ahLst/>
                <a:cxnLst/>
                <a:rect l="l" t="t" r="r" b="b"/>
                <a:pathLst>
                  <a:path w="1396" h="1337" extrusionOk="0">
                    <a:moveTo>
                      <a:pt x="619" y="0"/>
                    </a:moveTo>
                    <a:cubicBezTo>
                      <a:pt x="536" y="0"/>
                      <a:pt x="453" y="19"/>
                      <a:pt x="376" y="59"/>
                    </a:cubicBezTo>
                    <a:cubicBezTo>
                      <a:pt x="92" y="209"/>
                      <a:pt x="0" y="610"/>
                      <a:pt x="176" y="944"/>
                    </a:cubicBezTo>
                    <a:cubicBezTo>
                      <a:pt x="305" y="1190"/>
                      <a:pt x="543" y="1337"/>
                      <a:pt x="776" y="1337"/>
                    </a:cubicBezTo>
                    <a:cubicBezTo>
                      <a:pt x="860" y="1337"/>
                      <a:pt x="942" y="1318"/>
                      <a:pt x="1019" y="1278"/>
                    </a:cubicBezTo>
                    <a:cubicBezTo>
                      <a:pt x="1303" y="1128"/>
                      <a:pt x="1395" y="727"/>
                      <a:pt x="1220" y="393"/>
                    </a:cubicBezTo>
                    <a:cubicBezTo>
                      <a:pt x="1091" y="147"/>
                      <a:pt x="853"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826575" y="1851758"/>
                <a:ext cx="50629" cy="48526"/>
              </a:xfrm>
              <a:custGeom>
                <a:avLst/>
                <a:gdLst/>
                <a:ahLst/>
                <a:cxnLst/>
                <a:rect l="l" t="t" r="r" b="b"/>
                <a:pathLst>
                  <a:path w="1396" h="1338" extrusionOk="0">
                    <a:moveTo>
                      <a:pt x="620" y="1"/>
                    </a:moveTo>
                    <a:cubicBezTo>
                      <a:pt x="536" y="1"/>
                      <a:pt x="453" y="19"/>
                      <a:pt x="376" y="59"/>
                    </a:cubicBezTo>
                    <a:cubicBezTo>
                      <a:pt x="92" y="209"/>
                      <a:pt x="0" y="610"/>
                      <a:pt x="176" y="944"/>
                    </a:cubicBezTo>
                    <a:cubicBezTo>
                      <a:pt x="305" y="1191"/>
                      <a:pt x="543" y="1337"/>
                      <a:pt x="776" y="1337"/>
                    </a:cubicBezTo>
                    <a:cubicBezTo>
                      <a:pt x="860" y="1337"/>
                      <a:pt x="942" y="1318"/>
                      <a:pt x="1020" y="1279"/>
                    </a:cubicBezTo>
                    <a:cubicBezTo>
                      <a:pt x="1304" y="1120"/>
                      <a:pt x="1395" y="727"/>
                      <a:pt x="1220" y="393"/>
                    </a:cubicBezTo>
                    <a:cubicBezTo>
                      <a:pt x="1091" y="147"/>
                      <a:pt x="853"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886274" y="1820131"/>
                <a:ext cx="50920" cy="48635"/>
              </a:xfrm>
              <a:custGeom>
                <a:avLst/>
                <a:gdLst/>
                <a:ahLst/>
                <a:cxnLst/>
                <a:rect l="l" t="t" r="r" b="b"/>
                <a:pathLst>
                  <a:path w="1404" h="1341" extrusionOk="0">
                    <a:moveTo>
                      <a:pt x="626" y="0"/>
                    </a:moveTo>
                    <a:cubicBezTo>
                      <a:pt x="542" y="0"/>
                      <a:pt x="460" y="20"/>
                      <a:pt x="384" y="62"/>
                    </a:cubicBezTo>
                    <a:cubicBezTo>
                      <a:pt x="92" y="213"/>
                      <a:pt x="0" y="605"/>
                      <a:pt x="184" y="948"/>
                    </a:cubicBezTo>
                    <a:cubicBezTo>
                      <a:pt x="313" y="1194"/>
                      <a:pt x="551" y="1340"/>
                      <a:pt x="781" y="1340"/>
                    </a:cubicBezTo>
                    <a:cubicBezTo>
                      <a:pt x="863" y="1340"/>
                      <a:pt x="944" y="1321"/>
                      <a:pt x="1019" y="1282"/>
                    </a:cubicBezTo>
                    <a:cubicBezTo>
                      <a:pt x="1312" y="1123"/>
                      <a:pt x="1404" y="730"/>
                      <a:pt x="1228" y="396"/>
                    </a:cubicBezTo>
                    <a:cubicBezTo>
                      <a:pt x="1099" y="151"/>
                      <a:pt x="858"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946552" y="1788578"/>
                <a:ext cx="50629" cy="48381"/>
              </a:xfrm>
              <a:custGeom>
                <a:avLst/>
                <a:gdLst/>
                <a:ahLst/>
                <a:cxnLst/>
                <a:rect l="l" t="t" r="r" b="b"/>
                <a:pathLst>
                  <a:path w="1396" h="1334" extrusionOk="0">
                    <a:moveTo>
                      <a:pt x="627" y="0"/>
                    </a:moveTo>
                    <a:cubicBezTo>
                      <a:pt x="541" y="0"/>
                      <a:pt x="456" y="20"/>
                      <a:pt x="376" y="63"/>
                    </a:cubicBezTo>
                    <a:cubicBezTo>
                      <a:pt x="92" y="214"/>
                      <a:pt x="1" y="615"/>
                      <a:pt x="176" y="941"/>
                    </a:cubicBezTo>
                    <a:cubicBezTo>
                      <a:pt x="305" y="1187"/>
                      <a:pt x="543" y="1333"/>
                      <a:pt x="776" y="1333"/>
                    </a:cubicBezTo>
                    <a:cubicBezTo>
                      <a:pt x="860" y="1333"/>
                      <a:pt x="943" y="1314"/>
                      <a:pt x="1020" y="1275"/>
                    </a:cubicBezTo>
                    <a:cubicBezTo>
                      <a:pt x="1304" y="1124"/>
                      <a:pt x="1396" y="732"/>
                      <a:pt x="1220" y="398"/>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2006541" y="1757060"/>
                <a:ext cx="50629" cy="48381"/>
              </a:xfrm>
              <a:custGeom>
                <a:avLst/>
                <a:gdLst/>
                <a:ahLst/>
                <a:cxnLst/>
                <a:rect l="l" t="t" r="r" b="b"/>
                <a:pathLst>
                  <a:path w="1396" h="1334" extrusionOk="0">
                    <a:moveTo>
                      <a:pt x="627" y="0"/>
                    </a:moveTo>
                    <a:cubicBezTo>
                      <a:pt x="541" y="0"/>
                      <a:pt x="456" y="21"/>
                      <a:pt x="377" y="64"/>
                    </a:cubicBezTo>
                    <a:cubicBezTo>
                      <a:pt x="93" y="214"/>
                      <a:pt x="1" y="607"/>
                      <a:pt x="176" y="941"/>
                    </a:cubicBezTo>
                    <a:cubicBezTo>
                      <a:pt x="305" y="1187"/>
                      <a:pt x="543" y="1333"/>
                      <a:pt x="776" y="1333"/>
                    </a:cubicBezTo>
                    <a:cubicBezTo>
                      <a:pt x="860" y="1333"/>
                      <a:pt x="943" y="1314"/>
                      <a:pt x="1020" y="1275"/>
                    </a:cubicBezTo>
                    <a:cubicBezTo>
                      <a:pt x="1312" y="1124"/>
                      <a:pt x="1396" y="732"/>
                      <a:pt x="1220" y="398"/>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2066529" y="1725398"/>
                <a:ext cx="50956" cy="48526"/>
              </a:xfrm>
              <a:custGeom>
                <a:avLst/>
                <a:gdLst/>
                <a:ahLst/>
                <a:cxnLst/>
                <a:rect l="l" t="t" r="r" b="b"/>
                <a:pathLst>
                  <a:path w="1405" h="1338" extrusionOk="0">
                    <a:moveTo>
                      <a:pt x="623" y="1"/>
                    </a:moveTo>
                    <a:cubicBezTo>
                      <a:pt x="541" y="1"/>
                      <a:pt x="460" y="20"/>
                      <a:pt x="385" y="59"/>
                    </a:cubicBezTo>
                    <a:cubicBezTo>
                      <a:pt x="93" y="218"/>
                      <a:pt x="1" y="611"/>
                      <a:pt x="176" y="945"/>
                    </a:cubicBezTo>
                    <a:cubicBezTo>
                      <a:pt x="312" y="1191"/>
                      <a:pt x="551" y="1337"/>
                      <a:pt x="781" y="1337"/>
                    </a:cubicBezTo>
                    <a:cubicBezTo>
                      <a:pt x="864" y="1337"/>
                      <a:pt x="945" y="1319"/>
                      <a:pt x="1020" y="1279"/>
                    </a:cubicBezTo>
                    <a:cubicBezTo>
                      <a:pt x="1312" y="1129"/>
                      <a:pt x="1404" y="736"/>
                      <a:pt x="1220" y="394"/>
                    </a:cubicBezTo>
                    <a:cubicBezTo>
                      <a:pt x="1091" y="147"/>
                      <a:pt x="853" y="1"/>
                      <a:pt x="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2126518" y="1693916"/>
                <a:ext cx="50956" cy="48490"/>
              </a:xfrm>
              <a:custGeom>
                <a:avLst/>
                <a:gdLst/>
                <a:ahLst/>
                <a:cxnLst/>
                <a:rect l="l" t="t" r="r" b="b"/>
                <a:pathLst>
                  <a:path w="1405" h="1337" extrusionOk="0">
                    <a:moveTo>
                      <a:pt x="624" y="0"/>
                    </a:moveTo>
                    <a:cubicBezTo>
                      <a:pt x="541" y="0"/>
                      <a:pt x="460" y="19"/>
                      <a:pt x="385" y="59"/>
                    </a:cubicBezTo>
                    <a:cubicBezTo>
                      <a:pt x="93" y="209"/>
                      <a:pt x="1" y="610"/>
                      <a:pt x="185" y="944"/>
                    </a:cubicBezTo>
                    <a:cubicBezTo>
                      <a:pt x="314" y="1190"/>
                      <a:pt x="552" y="1337"/>
                      <a:pt x="782" y="1337"/>
                    </a:cubicBezTo>
                    <a:cubicBezTo>
                      <a:pt x="864" y="1337"/>
                      <a:pt x="945" y="1318"/>
                      <a:pt x="1020" y="1278"/>
                    </a:cubicBezTo>
                    <a:cubicBezTo>
                      <a:pt x="1312" y="1128"/>
                      <a:pt x="1404" y="727"/>
                      <a:pt x="1229" y="393"/>
                    </a:cubicBezTo>
                    <a:cubicBezTo>
                      <a:pt x="1093" y="147"/>
                      <a:pt x="85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2186833" y="1662399"/>
                <a:ext cx="50629" cy="48490"/>
              </a:xfrm>
              <a:custGeom>
                <a:avLst/>
                <a:gdLst/>
                <a:ahLst/>
                <a:cxnLst/>
                <a:rect l="l" t="t" r="r" b="b"/>
                <a:pathLst>
                  <a:path w="1396" h="1337" extrusionOk="0">
                    <a:moveTo>
                      <a:pt x="615" y="0"/>
                    </a:moveTo>
                    <a:cubicBezTo>
                      <a:pt x="532" y="0"/>
                      <a:pt x="451" y="19"/>
                      <a:pt x="376" y="59"/>
                    </a:cubicBezTo>
                    <a:cubicBezTo>
                      <a:pt x="84" y="209"/>
                      <a:pt x="0" y="610"/>
                      <a:pt x="176" y="944"/>
                    </a:cubicBezTo>
                    <a:cubicBezTo>
                      <a:pt x="305" y="1190"/>
                      <a:pt x="543" y="1337"/>
                      <a:pt x="773" y="1337"/>
                    </a:cubicBezTo>
                    <a:cubicBezTo>
                      <a:pt x="855" y="1337"/>
                      <a:pt x="936" y="1318"/>
                      <a:pt x="1011" y="1278"/>
                    </a:cubicBezTo>
                    <a:cubicBezTo>
                      <a:pt x="1303" y="1128"/>
                      <a:pt x="1395" y="727"/>
                      <a:pt x="1220" y="393"/>
                    </a:cubicBezTo>
                    <a:cubicBezTo>
                      <a:pt x="1085" y="147"/>
                      <a:pt x="845"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246821" y="1630881"/>
                <a:ext cx="50629" cy="48490"/>
              </a:xfrm>
              <a:custGeom>
                <a:avLst/>
                <a:gdLst/>
                <a:ahLst/>
                <a:cxnLst/>
                <a:rect l="l" t="t" r="r" b="b"/>
                <a:pathLst>
                  <a:path w="1396" h="1337" extrusionOk="0">
                    <a:moveTo>
                      <a:pt x="616" y="1"/>
                    </a:moveTo>
                    <a:cubicBezTo>
                      <a:pt x="533" y="1"/>
                      <a:pt x="451" y="19"/>
                      <a:pt x="376" y="59"/>
                    </a:cubicBezTo>
                    <a:cubicBezTo>
                      <a:pt x="84" y="209"/>
                      <a:pt x="0" y="610"/>
                      <a:pt x="176" y="944"/>
                    </a:cubicBezTo>
                    <a:cubicBezTo>
                      <a:pt x="305" y="1191"/>
                      <a:pt x="543" y="1337"/>
                      <a:pt x="773" y="1337"/>
                    </a:cubicBezTo>
                    <a:cubicBezTo>
                      <a:pt x="855" y="1337"/>
                      <a:pt x="936" y="1318"/>
                      <a:pt x="1011" y="1279"/>
                    </a:cubicBezTo>
                    <a:cubicBezTo>
                      <a:pt x="1304" y="1120"/>
                      <a:pt x="1395" y="727"/>
                      <a:pt x="1220" y="393"/>
                    </a:cubicBezTo>
                    <a:cubicBezTo>
                      <a:pt x="1091" y="147"/>
                      <a:pt x="848"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306810" y="1599364"/>
                <a:ext cx="50629" cy="48526"/>
              </a:xfrm>
              <a:custGeom>
                <a:avLst/>
                <a:gdLst/>
                <a:ahLst/>
                <a:cxnLst/>
                <a:rect l="l" t="t" r="r" b="b"/>
                <a:pathLst>
                  <a:path w="1396" h="1338" extrusionOk="0">
                    <a:moveTo>
                      <a:pt x="620" y="1"/>
                    </a:moveTo>
                    <a:cubicBezTo>
                      <a:pt x="536" y="1"/>
                      <a:pt x="453" y="19"/>
                      <a:pt x="376" y="59"/>
                    </a:cubicBezTo>
                    <a:cubicBezTo>
                      <a:pt x="92" y="209"/>
                      <a:pt x="0" y="610"/>
                      <a:pt x="176" y="945"/>
                    </a:cubicBezTo>
                    <a:cubicBezTo>
                      <a:pt x="305" y="1191"/>
                      <a:pt x="543" y="1337"/>
                      <a:pt x="776" y="1337"/>
                    </a:cubicBezTo>
                    <a:cubicBezTo>
                      <a:pt x="860" y="1337"/>
                      <a:pt x="943" y="1318"/>
                      <a:pt x="1020" y="1279"/>
                    </a:cubicBezTo>
                    <a:cubicBezTo>
                      <a:pt x="1304" y="1120"/>
                      <a:pt x="1396" y="727"/>
                      <a:pt x="1220" y="393"/>
                    </a:cubicBezTo>
                    <a:cubicBezTo>
                      <a:pt x="1091" y="147"/>
                      <a:pt x="853"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366798" y="1567701"/>
                <a:ext cx="50629" cy="48345"/>
              </a:xfrm>
              <a:custGeom>
                <a:avLst/>
                <a:gdLst/>
                <a:ahLst/>
                <a:cxnLst/>
                <a:rect l="l" t="t" r="r" b="b"/>
                <a:pathLst>
                  <a:path w="1396" h="1333" extrusionOk="0">
                    <a:moveTo>
                      <a:pt x="627" y="0"/>
                    </a:moveTo>
                    <a:cubicBezTo>
                      <a:pt x="541" y="0"/>
                      <a:pt x="456" y="20"/>
                      <a:pt x="376" y="63"/>
                    </a:cubicBezTo>
                    <a:cubicBezTo>
                      <a:pt x="92" y="214"/>
                      <a:pt x="1" y="606"/>
                      <a:pt x="176" y="940"/>
                    </a:cubicBezTo>
                    <a:cubicBezTo>
                      <a:pt x="305" y="1187"/>
                      <a:pt x="543" y="1333"/>
                      <a:pt x="776" y="1333"/>
                    </a:cubicBezTo>
                    <a:cubicBezTo>
                      <a:pt x="860" y="1333"/>
                      <a:pt x="943" y="1314"/>
                      <a:pt x="1020" y="1275"/>
                    </a:cubicBezTo>
                    <a:cubicBezTo>
                      <a:pt x="1304" y="1124"/>
                      <a:pt x="1396" y="732"/>
                      <a:pt x="1220" y="397"/>
                    </a:cubicBezTo>
                    <a:cubicBezTo>
                      <a:pt x="1092" y="148"/>
                      <a:pt x="858"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4"/>
        <p:cNvGrpSpPr/>
        <p:nvPr/>
      </p:nvGrpSpPr>
      <p:grpSpPr>
        <a:xfrm>
          <a:off x="0" y="0"/>
          <a:ext cx="0" cy="0"/>
          <a:chOff x="0" y="0"/>
          <a:chExt cx="0" cy="0"/>
        </a:xfrm>
      </p:grpSpPr>
      <p:sp>
        <p:nvSpPr>
          <p:cNvPr id="935" name="Google Shape;935;p49"/>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a:t>
            </a:r>
            <a:r>
              <a:rPr lang="en">
                <a:solidFill>
                  <a:schemeClr val="accent1"/>
                </a:solidFill>
              </a:rPr>
              <a:t> </a:t>
            </a:r>
            <a:r>
              <a:rPr lang="en" sz="2500">
                <a:solidFill>
                  <a:schemeClr val="dk2"/>
                </a:solidFill>
              </a:rPr>
              <a:t>A THOUSAND WORDS</a:t>
            </a:r>
            <a:endParaRPr sz="2500">
              <a:solidFill>
                <a:schemeClr val="dk2"/>
              </a:solidFill>
            </a:endParaRPr>
          </a:p>
        </p:txBody>
      </p:sp>
      <p:grpSp>
        <p:nvGrpSpPr>
          <p:cNvPr id="936" name="Google Shape;936;p49"/>
          <p:cNvGrpSpPr/>
          <p:nvPr/>
        </p:nvGrpSpPr>
        <p:grpSpPr>
          <a:xfrm>
            <a:off x="1289318" y="3830851"/>
            <a:ext cx="1507118" cy="838832"/>
            <a:chOff x="7636893" y="2346251"/>
            <a:chExt cx="1507118" cy="838832"/>
          </a:xfrm>
        </p:grpSpPr>
        <p:grpSp>
          <p:nvGrpSpPr>
            <p:cNvPr id="937" name="Google Shape;937;p49"/>
            <p:cNvGrpSpPr/>
            <p:nvPr/>
          </p:nvGrpSpPr>
          <p:grpSpPr>
            <a:xfrm flipH="1">
              <a:off x="7728620" y="2393076"/>
              <a:ext cx="1415391" cy="792008"/>
              <a:chOff x="1905568" y="363438"/>
              <a:chExt cx="1415391" cy="792008"/>
            </a:xfrm>
          </p:grpSpPr>
          <p:sp>
            <p:nvSpPr>
              <p:cNvPr id="938" name="Google Shape;938;p4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flipH="1">
              <a:off x="7636893" y="2346251"/>
              <a:ext cx="257693" cy="199083"/>
              <a:chOff x="3154993" y="316614"/>
              <a:chExt cx="257693" cy="199083"/>
            </a:xfrm>
          </p:grpSpPr>
          <p:sp>
            <p:nvSpPr>
              <p:cNvPr id="941" name="Google Shape;941;p4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0"/>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SOCIAL</a:t>
            </a:r>
            <a:r>
              <a:rPr lang="en">
                <a:solidFill>
                  <a:schemeClr val="dk2"/>
                </a:solidFill>
              </a:rPr>
              <a:t> PROBLEMS </a:t>
            </a:r>
            <a:endParaRPr>
              <a:solidFill>
                <a:schemeClr val="dk2"/>
              </a:solidFill>
            </a:endParaRPr>
          </a:p>
        </p:txBody>
      </p:sp>
      <p:grpSp>
        <p:nvGrpSpPr>
          <p:cNvPr id="956" name="Google Shape;956;p50"/>
          <p:cNvGrpSpPr/>
          <p:nvPr/>
        </p:nvGrpSpPr>
        <p:grpSpPr>
          <a:xfrm>
            <a:off x="7284331" y="2211077"/>
            <a:ext cx="453700" cy="444775"/>
            <a:chOff x="4758075" y="2573275"/>
            <a:chExt cx="453700" cy="444775"/>
          </a:xfrm>
        </p:grpSpPr>
        <p:sp>
          <p:nvSpPr>
            <p:cNvPr id="957" name="Google Shape;957;p50"/>
            <p:cNvSpPr/>
            <p:nvPr/>
          </p:nvSpPr>
          <p:spPr>
            <a:xfrm>
              <a:off x="4759875" y="2939750"/>
              <a:ext cx="450125" cy="25825"/>
            </a:xfrm>
            <a:custGeom>
              <a:avLst/>
              <a:gdLst/>
              <a:ahLst/>
              <a:cxnLst/>
              <a:rect l="l" t="t" r="r" b="b"/>
              <a:pathLst>
                <a:path w="18005" h="1033" extrusionOk="0">
                  <a:moveTo>
                    <a:pt x="641" y="1"/>
                  </a:moveTo>
                  <a:cubicBezTo>
                    <a:pt x="0" y="36"/>
                    <a:pt x="0" y="961"/>
                    <a:pt x="641" y="1033"/>
                  </a:cubicBezTo>
                  <a:lnTo>
                    <a:pt x="17399" y="1033"/>
                  </a:lnTo>
                  <a:cubicBezTo>
                    <a:pt x="18004" y="961"/>
                    <a:pt x="18004" y="36"/>
                    <a:pt x="17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4758075" y="2991350"/>
              <a:ext cx="453700" cy="26700"/>
            </a:xfrm>
            <a:custGeom>
              <a:avLst/>
              <a:gdLst/>
              <a:ahLst/>
              <a:cxnLst/>
              <a:rect l="l" t="t" r="r" b="b"/>
              <a:pathLst>
                <a:path w="18148" h="1068" extrusionOk="0">
                  <a:moveTo>
                    <a:pt x="713" y="0"/>
                  </a:moveTo>
                  <a:cubicBezTo>
                    <a:pt x="1" y="0"/>
                    <a:pt x="1" y="1068"/>
                    <a:pt x="713" y="1068"/>
                  </a:cubicBezTo>
                  <a:lnTo>
                    <a:pt x="17471" y="1068"/>
                  </a:lnTo>
                  <a:cubicBezTo>
                    <a:pt x="18147" y="1068"/>
                    <a:pt x="18147" y="0"/>
                    <a:pt x="1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4842600" y="2573275"/>
              <a:ext cx="82750" cy="75625"/>
            </a:xfrm>
            <a:custGeom>
              <a:avLst/>
              <a:gdLst/>
              <a:ahLst/>
              <a:cxnLst/>
              <a:rect l="l" t="t" r="r" b="b"/>
              <a:pathLst>
                <a:path w="3310" h="3025" extrusionOk="0">
                  <a:moveTo>
                    <a:pt x="999" y="1"/>
                  </a:moveTo>
                  <a:cubicBezTo>
                    <a:pt x="794" y="1"/>
                    <a:pt x="589" y="136"/>
                    <a:pt x="534" y="356"/>
                  </a:cubicBezTo>
                  <a:lnTo>
                    <a:pt x="0" y="1815"/>
                  </a:lnTo>
                  <a:lnTo>
                    <a:pt x="3309" y="3025"/>
                  </a:lnTo>
                  <a:lnTo>
                    <a:pt x="3309" y="3025"/>
                  </a:lnTo>
                  <a:lnTo>
                    <a:pt x="3167" y="1068"/>
                  </a:lnTo>
                  <a:cubicBezTo>
                    <a:pt x="3167" y="890"/>
                    <a:pt x="3025" y="712"/>
                    <a:pt x="2847" y="641"/>
                  </a:cubicBezTo>
                  <a:lnTo>
                    <a:pt x="1174" y="36"/>
                  </a:lnTo>
                  <a:cubicBezTo>
                    <a:pt x="1118" y="12"/>
                    <a:pt x="1059"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4898625" y="2792975"/>
              <a:ext cx="109450" cy="101075"/>
            </a:xfrm>
            <a:custGeom>
              <a:avLst/>
              <a:gdLst/>
              <a:ahLst/>
              <a:cxnLst/>
              <a:rect l="l" t="t" r="r" b="b"/>
              <a:pathLst>
                <a:path w="4378" h="4043" extrusionOk="0">
                  <a:moveTo>
                    <a:pt x="1353" y="1"/>
                  </a:moveTo>
                  <a:lnTo>
                    <a:pt x="72" y="3452"/>
                  </a:lnTo>
                  <a:cubicBezTo>
                    <a:pt x="1" y="3666"/>
                    <a:pt x="107" y="3879"/>
                    <a:pt x="321" y="3950"/>
                  </a:cubicBezTo>
                  <a:lnTo>
                    <a:pt x="534" y="4022"/>
                  </a:lnTo>
                  <a:cubicBezTo>
                    <a:pt x="574" y="4035"/>
                    <a:pt x="617" y="4043"/>
                    <a:pt x="662" y="4043"/>
                  </a:cubicBezTo>
                  <a:cubicBezTo>
                    <a:pt x="741" y="4043"/>
                    <a:pt x="823" y="4018"/>
                    <a:pt x="890" y="3950"/>
                  </a:cubicBezTo>
                  <a:lnTo>
                    <a:pt x="1673" y="3345"/>
                  </a:lnTo>
                  <a:lnTo>
                    <a:pt x="3203" y="3879"/>
                  </a:lnTo>
                  <a:cubicBezTo>
                    <a:pt x="3279" y="3907"/>
                    <a:pt x="3352" y="3920"/>
                    <a:pt x="3419" y="3920"/>
                  </a:cubicBezTo>
                  <a:cubicBezTo>
                    <a:pt x="3946" y="3920"/>
                    <a:pt x="4158" y="3139"/>
                    <a:pt x="3559" y="2919"/>
                  </a:cubicBezTo>
                  <a:lnTo>
                    <a:pt x="2598" y="2563"/>
                  </a:lnTo>
                  <a:lnTo>
                    <a:pt x="4377" y="1139"/>
                  </a:lnTo>
                  <a:lnTo>
                    <a:pt x="1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5090775" y="2741400"/>
              <a:ext cx="83625" cy="80975"/>
            </a:xfrm>
            <a:custGeom>
              <a:avLst/>
              <a:gdLst/>
              <a:ahLst/>
              <a:cxnLst/>
              <a:rect l="l" t="t" r="r" b="b"/>
              <a:pathLst>
                <a:path w="3345" h="3239" extrusionOk="0">
                  <a:moveTo>
                    <a:pt x="498" y="0"/>
                  </a:moveTo>
                  <a:lnTo>
                    <a:pt x="320" y="463"/>
                  </a:lnTo>
                  <a:cubicBezTo>
                    <a:pt x="0" y="1281"/>
                    <a:pt x="427" y="2171"/>
                    <a:pt x="1246" y="2491"/>
                  </a:cubicBezTo>
                  <a:lnTo>
                    <a:pt x="3345" y="3238"/>
                  </a:lnTo>
                  <a:cubicBezTo>
                    <a:pt x="3309" y="2847"/>
                    <a:pt x="3202" y="2420"/>
                    <a:pt x="3025" y="2064"/>
                  </a:cubicBezTo>
                  <a:cubicBezTo>
                    <a:pt x="2633" y="1174"/>
                    <a:pt x="1886" y="498"/>
                    <a:pt x="996" y="178"/>
                  </a:cubicBezTo>
                  <a:lnTo>
                    <a:pt x="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4811450" y="2642650"/>
              <a:ext cx="362075" cy="245975"/>
            </a:xfrm>
            <a:custGeom>
              <a:avLst/>
              <a:gdLst/>
              <a:ahLst/>
              <a:cxnLst/>
              <a:rect l="l" t="t" r="r" b="b"/>
              <a:pathLst>
                <a:path w="14483" h="9839" extrusionOk="0">
                  <a:moveTo>
                    <a:pt x="926" y="1"/>
                  </a:moveTo>
                  <a:lnTo>
                    <a:pt x="926" y="1"/>
                  </a:lnTo>
                  <a:cubicBezTo>
                    <a:pt x="1" y="1815"/>
                    <a:pt x="357" y="3986"/>
                    <a:pt x="1815" y="5409"/>
                  </a:cubicBezTo>
                  <a:cubicBezTo>
                    <a:pt x="2278" y="5907"/>
                    <a:pt x="2847" y="6263"/>
                    <a:pt x="3523" y="6512"/>
                  </a:cubicBezTo>
                  <a:lnTo>
                    <a:pt x="3559" y="6512"/>
                  </a:lnTo>
                  <a:lnTo>
                    <a:pt x="4057" y="5196"/>
                  </a:lnTo>
                  <a:cubicBezTo>
                    <a:pt x="4112" y="4975"/>
                    <a:pt x="4317" y="4840"/>
                    <a:pt x="4522" y="4840"/>
                  </a:cubicBezTo>
                  <a:cubicBezTo>
                    <a:pt x="4582" y="4840"/>
                    <a:pt x="4641" y="4851"/>
                    <a:pt x="4698" y="4875"/>
                  </a:cubicBezTo>
                  <a:lnTo>
                    <a:pt x="9110" y="6476"/>
                  </a:lnTo>
                  <a:cubicBezTo>
                    <a:pt x="9287" y="6548"/>
                    <a:pt x="9430" y="6690"/>
                    <a:pt x="9465" y="6868"/>
                  </a:cubicBezTo>
                  <a:cubicBezTo>
                    <a:pt x="9501" y="7081"/>
                    <a:pt x="9430" y="7259"/>
                    <a:pt x="9287" y="7366"/>
                  </a:cubicBezTo>
                  <a:lnTo>
                    <a:pt x="8220" y="8220"/>
                  </a:lnTo>
                  <a:lnTo>
                    <a:pt x="12347" y="9750"/>
                  </a:lnTo>
                  <a:cubicBezTo>
                    <a:pt x="12519" y="9810"/>
                    <a:pt x="12694" y="9838"/>
                    <a:pt x="12866" y="9838"/>
                  </a:cubicBezTo>
                  <a:cubicBezTo>
                    <a:pt x="13513" y="9838"/>
                    <a:pt x="14115" y="9436"/>
                    <a:pt x="14340" y="8789"/>
                  </a:cubicBezTo>
                  <a:cubicBezTo>
                    <a:pt x="14411" y="8647"/>
                    <a:pt x="14447" y="8469"/>
                    <a:pt x="14482" y="8291"/>
                  </a:cubicBezTo>
                  <a:lnTo>
                    <a:pt x="12063" y="7402"/>
                  </a:lnTo>
                  <a:cubicBezTo>
                    <a:pt x="10711" y="6903"/>
                    <a:pt x="10035" y="5409"/>
                    <a:pt x="10533" y="4057"/>
                  </a:cubicBezTo>
                  <a:lnTo>
                    <a:pt x="10711" y="3559"/>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0"/>
          <p:cNvGrpSpPr/>
          <p:nvPr/>
        </p:nvGrpSpPr>
        <p:grpSpPr>
          <a:xfrm>
            <a:off x="5320539" y="2211364"/>
            <a:ext cx="462375" cy="444200"/>
            <a:chOff x="3953950" y="1894450"/>
            <a:chExt cx="462375" cy="444200"/>
          </a:xfrm>
        </p:grpSpPr>
        <p:sp>
          <p:nvSpPr>
            <p:cNvPr id="964" name="Google Shape;964;p50"/>
            <p:cNvSpPr/>
            <p:nvPr/>
          </p:nvSpPr>
          <p:spPr>
            <a:xfrm>
              <a:off x="4214600" y="2182775"/>
              <a:ext cx="201725" cy="155875"/>
            </a:xfrm>
            <a:custGeom>
              <a:avLst/>
              <a:gdLst/>
              <a:ahLst/>
              <a:cxnLst/>
              <a:rect l="l" t="t" r="r" b="b"/>
              <a:pathLst>
                <a:path w="8069" h="6235" extrusionOk="0">
                  <a:moveTo>
                    <a:pt x="5310" y="1544"/>
                  </a:moveTo>
                  <a:cubicBezTo>
                    <a:pt x="5711" y="1544"/>
                    <a:pt x="6048" y="2073"/>
                    <a:pt x="5693" y="2456"/>
                  </a:cubicBezTo>
                  <a:lnTo>
                    <a:pt x="5017" y="3132"/>
                  </a:lnTo>
                  <a:lnTo>
                    <a:pt x="5693" y="3808"/>
                  </a:lnTo>
                  <a:cubicBezTo>
                    <a:pt x="5871" y="3986"/>
                    <a:pt x="5871" y="4341"/>
                    <a:pt x="5693" y="4555"/>
                  </a:cubicBezTo>
                  <a:cubicBezTo>
                    <a:pt x="5586" y="4644"/>
                    <a:pt x="5453" y="4688"/>
                    <a:pt x="5319" y="4688"/>
                  </a:cubicBezTo>
                  <a:cubicBezTo>
                    <a:pt x="5186" y="4688"/>
                    <a:pt x="5053" y="4644"/>
                    <a:pt x="4946" y="4555"/>
                  </a:cubicBezTo>
                  <a:lnTo>
                    <a:pt x="4270" y="3879"/>
                  </a:lnTo>
                  <a:lnTo>
                    <a:pt x="3594" y="4555"/>
                  </a:lnTo>
                  <a:cubicBezTo>
                    <a:pt x="3480" y="4660"/>
                    <a:pt x="3356" y="4705"/>
                    <a:pt x="3237" y="4705"/>
                  </a:cubicBezTo>
                  <a:cubicBezTo>
                    <a:pt x="2833" y="4705"/>
                    <a:pt x="2489" y="4192"/>
                    <a:pt x="2847" y="3808"/>
                  </a:cubicBezTo>
                  <a:lnTo>
                    <a:pt x="3523" y="3132"/>
                  </a:lnTo>
                  <a:lnTo>
                    <a:pt x="2847" y="2456"/>
                  </a:lnTo>
                  <a:cubicBezTo>
                    <a:pt x="2669" y="2242"/>
                    <a:pt x="2669" y="1922"/>
                    <a:pt x="2847" y="1708"/>
                  </a:cubicBezTo>
                  <a:cubicBezTo>
                    <a:pt x="2953" y="1619"/>
                    <a:pt x="3087" y="1575"/>
                    <a:pt x="3220" y="1575"/>
                  </a:cubicBezTo>
                  <a:cubicBezTo>
                    <a:pt x="3354" y="1575"/>
                    <a:pt x="3487" y="1619"/>
                    <a:pt x="3594" y="1708"/>
                  </a:cubicBezTo>
                  <a:lnTo>
                    <a:pt x="4270" y="2384"/>
                  </a:lnTo>
                  <a:lnTo>
                    <a:pt x="4946" y="1708"/>
                  </a:lnTo>
                  <a:cubicBezTo>
                    <a:pt x="5062" y="1593"/>
                    <a:pt x="5189" y="1544"/>
                    <a:pt x="5310" y="1544"/>
                  </a:cubicBezTo>
                  <a:close/>
                  <a:moveTo>
                    <a:pt x="4270" y="1"/>
                  </a:moveTo>
                  <a:cubicBezTo>
                    <a:pt x="1210" y="1"/>
                    <a:pt x="0" y="3986"/>
                    <a:pt x="2526" y="5693"/>
                  </a:cubicBezTo>
                  <a:cubicBezTo>
                    <a:pt x="3089" y="6069"/>
                    <a:pt x="3684" y="6234"/>
                    <a:pt x="4258" y="6234"/>
                  </a:cubicBezTo>
                  <a:cubicBezTo>
                    <a:pt x="6298" y="6234"/>
                    <a:pt x="8068" y="4143"/>
                    <a:pt x="7152" y="1922"/>
                  </a:cubicBezTo>
                  <a:cubicBezTo>
                    <a:pt x="6689" y="748"/>
                    <a:pt x="5551" y="1"/>
                    <a:pt x="4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4094500" y="1894450"/>
              <a:ext cx="102325" cy="58850"/>
            </a:xfrm>
            <a:custGeom>
              <a:avLst/>
              <a:gdLst/>
              <a:ahLst/>
              <a:cxnLst/>
              <a:rect l="l" t="t" r="r" b="b"/>
              <a:pathLst>
                <a:path w="4093" h="2354" extrusionOk="0">
                  <a:moveTo>
                    <a:pt x="2378" y="1"/>
                  </a:moveTo>
                  <a:cubicBezTo>
                    <a:pt x="1938" y="1"/>
                    <a:pt x="1503" y="175"/>
                    <a:pt x="1175" y="504"/>
                  </a:cubicBezTo>
                  <a:lnTo>
                    <a:pt x="1" y="1749"/>
                  </a:lnTo>
                  <a:lnTo>
                    <a:pt x="3701" y="2354"/>
                  </a:lnTo>
                  <a:cubicBezTo>
                    <a:pt x="4092" y="1678"/>
                    <a:pt x="3915" y="788"/>
                    <a:pt x="3310" y="290"/>
                  </a:cubicBezTo>
                  <a:cubicBezTo>
                    <a:pt x="3024" y="94"/>
                    <a:pt x="2699" y="1"/>
                    <a:pt x="2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3953950" y="2105400"/>
              <a:ext cx="117450" cy="84525"/>
            </a:xfrm>
            <a:custGeom>
              <a:avLst/>
              <a:gdLst/>
              <a:ahLst/>
              <a:cxnLst/>
              <a:rect l="l" t="t" r="r" b="b"/>
              <a:pathLst>
                <a:path w="4698" h="3381" extrusionOk="0">
                  <a:moveTo>
                    <a:pt x="2171" y="0"/>
                  </a:moveTo>
                  <a:cubicBezTo>
                    <a:pt x="1993" y="0"/>
                    <a:pt x="1851" y="36"/>
                    <a:pt x="1709" y="178"/>
                  </a:cubicBezTo>
                  <a:lnTo>
                    <a:pt x="179" y="1637"/>
                  </a:lnTo>
                  <a:cubicBezTo>
                    <a:pt x="1" y="1850"/>
                    <a:pt x="1" y="2170"/>
                    <a:pt x="179" y="2384"/>
                  </a:cubicBezTo>
                  <a:cubicBezTo>
                    <a:pt x="250" y="2420"/>
                    <a:pt x="286" y="2455"/>
                    <a:pt x="321" y="2491"/>
                  </a:cubicBezTo>
                  <a:lnTo>
                    <a:pt x="2171" y="3380"/>
                  </a:lnTo>
                  <a:lnTo>
                    <a:pt x="4698" y="427"/>
                  </a:lnTo>
                  <a:lnTo>
                    <a:pt x="2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4082950" y="2200575"/>
              <a:ext cx="83625" cy="115300"/>
            </a:xfrm>
            <a:custGeom>
              <a:avLst/>
              <a:gdLst/>
              <a:ahLst/>
              <a:cxnLst/>
              <a:rect l="l" t="t" r="r" b="b"/>
              <a:pathLst>
                <a:path w="3345" h="4612" extrusionOk="0">
                  <a:moveTo>
                    <a:pt x="2918" y="0"/>
                  </a:moveTo>
                  <a:lnTo>
                    <a:pt x="0" y="2526"/>
                  </a:lnTo>
                  <a:lnTo>
                    <a:pt x="890" y="4341"/>
                  </a:lnTo>
                  <a:cubicBezTo>
                    <a:pt x="970" y="4521"/>
                    <a:pt x="1140" y="4611"/>
                    <a:pt x="1318" y="4611"/>
                  </a:cubicBezTo>
                  <a:cubicBezTo>
                    <a:pt x="1456" y="4611"/>
                    <a:pt x="1599" y="4557"/>
                    <a:pt x="1708" y="4448"/>
                  </a:cubicBezTo>
                  <a:lnTo>
                    <a:pt x="3202" y="2989"/>
                  </a:lnTo>
                  <a:cubicBezTo>
                    <a:pt x="3309" y="2882"/>
                    <a:pt x="3345" y="2704"/>
                    <a:pt x="3345" y="2562"/>
                  </a:cubicBezTo>
                  <a:lnTo>
                    <a:pt x="29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4200350" y="2074250"/>
              <a:ext cx="104100" cy="138800"/>
            </a:xfrm>
            <a:custGeom>
              <a:avLst/>
              <a:gdLst/>
              <a:ahLst/>
              <a:cxnLst/>
              <a:rect l="l" t="t" r="r" b="b"/>
              <a:pathLst>
                <a:path w="4164" h="5552" extrusionOk="0">
                  <a:moveTo>
                    <a:pt x="3594" y="1"/>
                  </a:moveTo>
                  <a:lnTo>
                    <a:pt x="1" y="3594"/>
                  </a:lnTo>
                  <a:lnTo>
                    <a:pt x="1104" y="5551"/>
                  </a:lnTo>
                  <a:cubicBezTo>
                    <a:pt x="1709" y="4377"/>
                    <a:pt x="2847" y="3559"/>
                    <a:pt x="4164" y="3345"/>
                  </a:cubicBezTo>
                  <a:lnTo>
                    <a:pt x="3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4023350" y="1913475"/>
              <a:ext cx="338925" cy="332825"/>
            </a:xfrm>
            <a:custGeom>
              <a:avLst/>
              <a:gdLst/>
              <a:ahLst/>
              <a:cxnLst/>
              <a:rect l="l" t="t" r="r" b="b"/>
              <a:pathLst>
                <a:path w="13557" h="13313" extrusionOk="0">
                  <a:moveTo>
                    <a:pt x="11831" y="0"/>
                  </a:moveTo>
                  <a:cubicBezTo>
                    <a:pt x="11422" y="0"/>
                    <a:pt x="11012" y="152"/>
                    <a:pt x="10710" y="454"/>
                  </a:cubicBezTo>
                  <a:lnTo>
                    <a:pt x="4448" y="6752"/>
                  </a:lnTo>
                  <a:lnTo>
                    <a:pt x="356" y="11520"/>
                  </a:lnTo>
                  <a:cubicBezTo>
                    <a:pt x="0" y="11947"/>
                    <a:pt x="0" y="12587"/>
                    <a:pt x="427" y="13014"/>
                  </a:cubicBezTo>
                  <a:cubicBezTo>
                    <a:pt x="627" y="13214"/>
                    <a:pt x="893" y="13312"/>
                    <a:pt x="1162" y="13312"/>
                  </a:cubicBezTo>
                  <a:cubicBezTo>
                    <a:pt x="1418" y="13312"/>
                    <a:pt x="1678" y="13223"/>
                    <a:pt x="1886" y="13050"/>
                  </a:cubicBezTo>
                  <a:lnTo>
                    <a:pt x="6689" y="8922"/>
                  </a:lnTo>
                  <a:lnTo>
                    <a:pt x="12952" y="2660"/>
                  </a:lnTo>
                  <a:cubicBezTo>
                    <a:pt x="13556" y="2055"/>
                    <a:pt x="13556" y="1059"/>
                    <a:pt x="12952" y="454"/>
                  </a:cubicBezTo>
                  <a:cubicBezTo>
                    <a:pt x="12649" y="152"/>
                    <a:pt x="12240"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3974425" y="1951275"/>
              <a:ext cx="223300" cy="120325"/>
            </a:xfrm>
            <a:custGeom>
              <a:avLst/>
              <a:gdLst/>
              <a:ahLst/>
              <a:cxnLst/>
              <a:rect l="l" t="t" r="r" b="b"/>
              <a:pathLst>
                <a:path w="8932" h="4813" extrusionOk="0">
                  <a:moveTo>
                    <a:pt x="143" y="1896"/>
                  </a:moveTo>
                  <a:lnTo>
                    <a:pt x="178" y="1931"/>
                  </a:lnTo>
                  <a:cubicBezTo>
                    <a:pt x="174" y="1927"/>
                    <a:pt x="170" y="1922"/>
                    <a:pt x="166" y="1918"/>
                  </a:cubicBezTo>
                  <a:lnTo>
                    <a:pt x="166" y="1918"/>
                  </a:lnTo>
                  <a:cubicBezTo>
                    <a:pt x="158" y="1911"/>
                    <a:pt x="151" y="1903"/>
                    <a:pt x="143" y="1896"/>
                  </a:cubicBezTo>
                  <a:close/>
                  <a:moveTo>
                    <a:pt x="1546" y="0"/>
                  </a:moveTo>
                  <a:cubicBezTo>
                    <a:pt x="1409" y="0"/>
                    <a:pt x="1292" y="64"/>
                    <a:pt x="1174" y="152"/>
                  </a:cubicBezTo>
                  <a:lnTo>
                    <a:pt x="178" y="1184"/>
                  </a:lnTo>
                  <a:cubicBezTo>
                    <a:pt x="36" y="1290"/>
                    <a:pt x="0" y="1468"/>
                    <a:pt x="36" y="1611"/>
                  </a:cubicBezTo>
                  <a:cubicBezTo>
                    <a:pt x="36" y="1713"/>
                    <a:pt x="69" y="1816"/>
                    <a:pt x="166" y="1918"/>
                  </a:cubicBezTo>
                  <a:lnTo>
                    <a:pt x="166" y="1918"/>
                  </a:lnTo>
                  <a:cubicBezTo>
                    <a:pt x="195" y="1946"/>
                    <a:pt x="229" y="1974"/>
                    <a:pt x="285" y="2002"/>
                  </a:cubicBezTo>
                  <a:lnTo>
                    <a:pt x="5337" y="4813"/>
                  </a:lnTo>
                  <a:lnTo>
                    <a:pt x="8931" y="1219"/>
                  </a:lnTo>
                  <a:lnTo>
                    <a:pt x="1637" y="10"/>
                  </a:lnTo>
                  <a:cubicBezTo>
                    <a:pt x="1605" y="3"/>
                    <a:pt x="1575" y="0"/>
                    <a:pt x="1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4318675" y="2078900"/>
              <a:ext cx="74325" cy="81675"/>
            </a:xfrm>
            <a:custGeom>
              <a:avLst/>
              <a:gdLst/>
              <a:ahLst/>
              <a:cxnLst/>
              <a:rect l="l" t="t" r="r" b="b"/>
              <a:pathLst>
                <a:path w="2973" h="3267" extrusionOk="0">
                  <a:moveTo>
                    <a:pt x="811" y="1"/>
                  </a:moveTo>
                  <a:cubicBezTo>
                    <a:pt x="549" y="1"/>
                    <a:pt x="273" y="74"/>
                    <a:pt x="0" y="242"/>
                  </a:cubicBezTo>
                  <a:lnTo>
                    <a:pt x="463" y="3124"/>
                  </a:lnTo>
                  <a:cubicBezTo>
                    <a:pt x="747" y="3124"/>
                    <a:pt x="1032" y="3195"/>
                    <a:pt x="1317" y="3266"/>
                  </a:cubicBezTo>
                  <a:lnTo>
                    <a:pt x="1886" y="2697"/>
                  </a:lnTo>
                  <a:cubicBezTo>
                    <a:pt x="2972" y="1640"/>
                    <a:pt x="2047" y="1"/>
                    <a:pt x="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0"/>
          <p:cNvGrpSpPr/>
          <p:nvPr/>
        </p:nvGrpSpPr>
        <p:grpSpPr>
          <a:xfrm>
            <a:off x="1409757" y="2210977"/>
            <a:ext cx="446125" cy="444975"/>
            <a:chOff x="1780850" y="4027625"/>
            <a:chExt cx="446125" cy="444975"/>
          </a:xfrm>
        </p:grpSpPr>
        <p:sp>
          <p:nvSpPr>
            <p:cNvPr id="973" name="Google Shape;973;p50"/>
            <p:cNvSpPr/>
            <p:nvPr/>
          </p:nvSpPr>
          <p:spPr>
            <a:xfrm>
              <a:off x="1792425" y="4121025"/>
              <a:ext cx="168150" cy="137025"/>
            </a:xfrm>
            <a:custGeom>
              <a:avLst/>
              <a:gdLst/>
              <a:ahLst/>
              <a:cxnLst/>
              <a:rect l="l" t="t" r="r" b="b"/>
              <a:pathLst>
                <a:path w="6726" h="5481" extrusionOk="0">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2065500" y="4027625"/>
              <a:ext cx="161475" cy="157925"/>
            </a:xfrm>
            <a:custGeom>
              <a:avLst/>
              <a:gdLst/>
              <a:ahLst/>
              <a:cxnLst/>
              <a:rect l="l" t="t" r="r" b="b"/>
              <a:pathLst>
                <a:path w="6459" h="6317" extrusionOk="0">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2067275" y="4080125"/>
              <a:ext cx="106775" cy="104100"/>
            </a:xfrm>
            <a:custGeom>
              <a:avLst/>
              <a:gdLst/>
              <a:ahLst/>
              <a:cxnLst/>
              <a:rect l="l" t="t" r="r" b="b"/>
              <a:pathLst>
                <a:path w="4271" h="4164" extrusionOk="0">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995225" y="4292700"/>
              <a:ext cx="138800" cy="167700"/>
            </a:xfrm>
            <a:custGeom>
              <a:avLst/>
              <a:gdLst/>
              <a:ahLst/>
              <a:cxnLst/>
              <a:rect l="l" t="t" r="r" b="b"/>
              <a:pathLst>
                <a:path w="5552" h="6708" extrusionOk="0">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780850" y="4135325"/>
              <a:ext cx="345175" cy="337275"/>
            </a:xfrm>
            <a:custGeom>
              <a:avLst/>
              <a:gdLst/>
              <a:ahLst/>
              <a:cxnLst/>
              <a:rect l="l" t="t" r="r" b="b"/>
              <a:pathLst>
                <a:path w="13807" h="13491" extrusionOk="0">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50"/>
          <p:cNvGrpSpPr/>
          <p:nvPr/>
        </p:nvGrpSpPr>
        <p:grpSpPr>
          <a:xfrm>
            <a:off x="3364098" y="2251102"/>
            <a:ext cx="456350" cy="364725"/>
            <a:chOff x="1771950" y="1934600"/>
            <a:chExt cx="456350" cy="364725"/>
          </a:xfrm>
        </p:grpSpPr>
        <p:sp>
          <p:nvSpPr>
            <p:cNvPr id="979" name="Google Shape;979;p50"/>
            <p:cNvSpPr/>
            <p:nvPr/>
          </p:nvSpPr>
          <p:spPr>
            <a:xfrm>
              <a:off x="1938300" y="2038675"/>
              <a:ext cx="287350" cy="260650"/>
            </a:xfrm>
            <a:custGeom>
              <a:avLst/>
              <a:gdLst/>
              <a:ahLst/>
              <a:cxnLst/>
              <a:rect l="l" t="t" r="r" b="b"/>
              <a:pathLst>
                <a:path w="11494" h="10426" extrusionOk="0">
                  <a:moveTo>
                    <a:pt x="10960" y="8326"/>
                  </a:moveTo>
                  <a:cubicBezTo>
                    <a:pt x="10965" y="8326"/>
                    <a:pt x="10971" y="8326"/>
                    <a:pt x="10977" y="8327"/>
                  </a:cubicBezTo>
                  <a:lnTo>
                    <a:pt x="10977" y="8327"/>
                  </a:lnTo>
                  <a:cubicBezTo>
                    <a:pt x="10983" y="8326"/>
                    <a:pt x="10989" y="8326"/>
                    <a:pt x="10995" y="8326"/>
                  </a:cubicBezTo>
                  <a:close/>
                  <a:moveTo>
                    <a:pt x="4164" y="8113"/>
                  </a:moveTo>
                  <a:lnTo>
                    <a:pt x="4164" y="8113"/>
                  </a:lnTo>
                  <a:cubicBezTo>
                    <a:pt x="4697" y="8255"/>
                    <a:pt x="5195" y="8326"/>
                    <a:pt x="5729" y="8326"/>
                  </a:cubicBezTo>
                  <a:lnTo>
                    <a:pt x="7295" y="8326"/>
                  </a:lnTo>
                  <a:lnTo>
                    <a:pt x="7295" y="9394"/>
                  </a:lnTo>
                  <a:lnTo>
                    <a:pt x="4199" y="9394"/>
                  </a:lnTo>
                  <a:lnTo>
                    <a:pt x="4164" y="8113"/>
                  </a:lnTo>
                  <a:close/>
                  <a:moveTo>
                    <a:pt x="1" y="0"/>
                  </a:moveTo>
                  <a:lnTo>
                    <a:pt x="1" y="2598"/>
                  </a:lnTo>
                  <a:cubicBezTo>
                    <a:pt x="1" y="4768"/>
                    <a:pt x="1246" y="6725"/>
                    <a:pt x="3167" y="7721"/>
                  </a:cubicBezTo>
                  <a:cubicBezTo>
                    <a:pt x="3167" y="7757"/>
                    <a:pt x="3167" y="7793"/>
                    <a:pt x="3167" y="7828"/>
                  </a:cubicBezTo>
                  <a:lnTo>
                    <a:pt x="3167" y="9394"/>
                  </a:lnTo>
                  <a:lnTo>
                    <a:pt x="1566" y="9394"/>
                  </a:lnTo>
                  <a:cubicBezTo>
                    <a:pt x="1282" y="9394"/>
                    <a:pt x="1032" y="9145"/>
                    <a:pt x="1032" y="8860"/>
                  </a:cubicBezTo>
                  <a:cubicBezTo>
                    <a:pt x="1032" y="8504"/>
                    <a:pt x="774" y="8326"/>
                    <a:pt x="517" y="8326"/>
                  </a:cubicBezTo>
                  <a:cubicBezTo>
                    <a:pt x="259" y="8326"/>
                    <a:pt x="1" y="8504"/>
                    <a:pt x="1" y="8860"/>
                  </a:cubicBezTo>
                  <a:cubicBezTo>
                    <a:pt x="1" y="9714"/>
                    <a:pt x="677" y="10426"/>
                    <a:pt x="1566" y="10426"/>
                  </a:cubicBezTo>
                  <a:lnTo>
                    <a:pt x="9928" y="10426"/>
                  </a:lnTo>
                  <a:cubicBezTo>
                    <a:pt x="10782" y="10426"/>
                    <a:pt x="11493" y="9714"/>
                    <a:pt x="11493" y="8860"/>
                  </a:cubicBezTo>
                  <a:cubicBezTo>
                    <a:pt x="11493" y="8581"/>
                    <a:pt x="11254" y="8337"/>
                    <a:pt x="10977" y="8327"/>
                  </a:cubicBezTo>
                  <a:lnTo>
                    <a:pt x="10977" y="8327"/>
                  </a:lnTo>
                  <a:cubicBezTo>
                    <a:pt x="10700" y="8337"/>
                    <a:pt x="10461" y="8581"/>
                    <a:pt x="10461" y="8860"/>
                  </a:cubicBezTo>
                  <a:cubicBezTo>
                    <a:pt x="10461" y="9145"/>
                    <a:pt x="10212" y="9394"/>
                    <a:pt x="9928" y="9394"/>
                  </a:cubicBezTo>
                  <a:lnTo>
                    <a:pt x="8327" y="9394"/>
                  </a:lnTo>
                  <a:lnTo>
                    <a:pt x="8327" y="8291"/>
                  </a:lnTo>
                  <a:cubicBezTo>
                    <a:pt x="9999" y="8148"/>
                    <a:pt x="11315" y="6832"/>
                    <a:pt x="11493" y="5195"/>
                  </a:cubicBezTo>
                  <a:lnTo>
                    <a:pt x="7935" y="5195"/>
                  </a:lnTo>
                  <a:cubicBezTo>
                    <a:pt x="7757" y="5195"/>
                    <a:pt x="7579" y="5053"/>
                    <a:pt x="7508" y="4911"/>
                  </a:cubicBezTo>
                  <a:lnTo>
                    <a:pt x="5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2093075" y="2038675"/>
              <a:ext cx="133450" cy="104100"/>
            </a:xfrm>
            <a:custGeom>
              <a:avLst/>
              <a:gdLst/>
              <a:ahLst/>
              <a:cxnLst/>
              <a:rect l="l" t="t" r="r" b="b"/>
              <a:pathLst>
                <a:path w="5338" h="4164" extrusionOk="0">
                  <a:moveTo>
                    <a:pt x="1" y="0"/>
                  </a:moveTo>
                  <a:lnTo>
                    <a:pt x="2100" y="4163"/>
                  </a:lnTo>
                  <a:lnTo>
                    <a:pt x="5338" y="4163"/>
                  </a:lnTo>
                  <a:cubicBezTo>
                    <a:pt x="5160" y="3487"/>
                    <a:pt x="4769" y="2883"/>
                    <a:pt x="4270" y="2420"/>
                  </a:cubicBezTo>
                  <a:lnTo>
                    <a:pt x="2883" y="997"/>
                  </a:lnTo>
                  <a:cubicBezTo>
                    <a:pt x="2207" y="356"/>
                    <a:pt x="1353" y="0"/>
                    <a:pt x="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883150" y="1934600"/>
              <a:ext cx="345150" cy="78300"/>
            </a:xfrm>
            <a:custGeom>
              <a:avLst/>
              <a:gdLst/>
              <a:ahLst/>
              <a:cxnLst/>
              <a:rect l="l" t="t" r="r" b="b"/>
              <a:pathLst>
                <a:path w="13806" h="3132" extrusionOk="0">
                  <a:moveTo>
                    <a:pt x="641" y="1"/>
                  </a:moveTo>
                  <a:cubicBezTo>
                    <a:pt x="1" y="36"/>
                    <a:pt x="1" y="961"/>
                    <a:pt x="641" y="1032"/>
                  </a:cubicBezTo>
                  <a:lnTo>
                    <a:pt x="6370" y="1032"/>
                  </a:lnTo>
                  <a:lnTo>
                    <a:pt x="6370" y="2064"/>
                  </a:lnTo>
                  <a:lnTo>
                    <a:pt x="5871" y="2064"/>
                  </a:lnTo>
                  <a:cubicBezTo>
                    <a:pt x="5658" y="2064"/>
                    <a:pt x="5480" y="2171"/>
                    <a:pt x="5409" y="2349"/>
                  </a:cubicBezTo>
                  <a:lnTo>
                    <a:pt x="5017" y="3132"/>
                  </a:lnTo>
                  <a:lnTo>
                    <a:pt x="8789" y="3132"/>
                  </a:lnTo>
                  <a:lnTo>
                    <a:pt x="8398" y="2349"/>
                  </a:lnTo>
                  <a:cubicBezTo>
                    <a:pt x="8327" y="2207"/>
                    <a:pt x="8149" y="2064"/>
                    <a:pt x="7971" y="2064"/>
                  </a:cubicBezTo>
                  <a:lnTo>
                    <a:pt x="7437" y="2064"/>
                  </a:lnTo>
                  <a:lnTo>
                    <a:pt x="7437" y="1032"/>
                  </a:lnTo>
                  <a:lnTo>
                    <a:pt x="13166" y="1032"/>
                  </a:lnTo>
                  <a:cubicBezTo>
                    <a:pt x="13806" y="961"/>
                    <a:pt x="13806" y="36"/>
                    <a:pt x="1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779975" y="1986200"/>
              <a:ext cx="132550" cy="145900"/>
            </a:xfrm>
            <a:custGeom>
              <a:avLst/>
              <a:gdLst/>
              <a:ahLst/>
              <a:cxnLst/>
              <a:rect l="l" t="t" r="r" b="b"/>
              <a:pathLst>
                <a:path w="5302" h="5836" extrusionOk="0">
                  <a:moveTo>
                    <a:pt x="569" y="0"/>
                  </a:moveTo>
                  <a:cubicBezTo>
                    <a:pt x="249" y="0"/>
                    <a:pt x="0" y="320"/>
                    <a:pt x="71" y="641"/>
                  </a:cubicBezTo>
                  <a:lnTo>
                    <a:pt x="712" y="3167"/>
                  </a:lnTo>
                  <a:cubicBezTo>
                    <a:pt x="819" y="3167"/>
                    <a:pt x="961" y="3131"/>
                    <a:pt x="1103" y="3131"/>
                  </a:cubicBezTo>
                  <a:cubicBezTo>
                    <a:pt x="2242" y="3131"/>
                    <a:pt x="3167" y="4056"/>
                    <a:pt x="3167" y="5231"/>
                  </a:cubicBezTo>
                  <a:cubicBezTo>
                    <a:pt x="3167" y="5302"/>
                    <a:pt x="3167" y="5408"/>
                    <a:pt x="3167" y="5480"/>
                  </a:cubicBezTo>
                  <a:lnTo>
                    <a:pt x="5302" y="5835"/>
                  </a:lnTo>
                  <a:lnTo>
                    <a:pt x="5302" y="2099"/>
                  </a:lnTo>
                  <a:lnTo>
                    <a:pt x="3736" y="2099"/>
                  </a:lnTo>
                  <a:lnTo>
                    <a:pt x="3167" y="356"/>
                  </a:lnTo>
                  <a:cubicBezTo>
                    <a:pt x="3096" y="143"/>
                    <a:pt x="2882" y="0"/>
                    <a:pt x="2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771950" y="2090275"/>
              <a:ext cx="61425" cy="52800"/>
            </a:xfrm>
            <a:custGeom>
              <a:avLst/>
              <a:gdLst/>
              <a:ahLst/>
              <a:cxnLst/>
              <a:rect l="l" t="t" r="r" b="b"/>
              <a:pathLst>
                <a:path w="2457" h="2112" extrusionOk="0">
                  <a:moveTo>
                    <a:pt x="1424" y="0"/>
                  </a:moveTo>
                  <a:cubicBezTo>
                    <a:pt x="499" y="0"/>
                    <a:pt x="1" y="1139"/>
                    <a:pt x="677" y="1815"/>
                  </a:cubicBezTo>
                  <a:cubicBezTo>
                    <a:pt x="882" y="2020"/>
                    <a:pt x="1138" y="2112"/>
                    <a:pt x="1391" y="2112"/>
                  </a:cubicBezTo>
                  <a:cubicBezTo>
                    <a:pt x="1930" y="2112"/>
                    <a:pt x="2456" y="1697"/>
                    <a:pt x="2456" y="1068"/>
                  </a:cubicBezTo>
                  <a:cubicBezTo>
                    <a:pt x="2456" y="498"/>
                    <a:pt x="1994"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0"/>
          <p:cNvSpPr txBox="1"/>
          <p:nvPr/>
        </p:nvSpPr>
        <p:spPr>
          <a:xfrm>
            <a:off x="719019" y="2739190"/>
            <a:ext cx="18276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TYPE 01</a:t>
            </a:r>
            <a:endParaRPr sz="2200" b="1">
              <a:solidFill>
                <a:schemeClr val="accent1"/>
              </a:solidFill>
              <a:latin typeface="Limelight"/>
              <a:ea typeface="Limelight"/>
              <a:cs typeface="Limelight"/>
              <a:sym typeface="Limelight"/>
            </a:endParaRPr>
          </a:p>
        </p:txBody>
      </p:sp>
      <p:sp>
        <p:nvSpPr>
          <p:cNvPr id="985" name="Google Shape;985;p50"/>
          <p:cNvSpPr txBox="1"/>
          <p:nvPr/>
        </p:nvSpPr>
        <p:spPr>
          <a:xfrm>
            <a:off x="719019" y="3188250"/>
            <a:ext cx="1827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Venus is the second planet from the Sun</a:t>
            </a:r>
            <a:endParaRPr sz="1600">
              <a:solidFill>
                <a:schemeClr val="accent4"/>
              </a:solidFill>
              <a:latin typeface="Raleway"/>
              <a:ea typeface="Raleway"/>
              <a:cs typeface="Raleway"/>
              <a:sym typeface="Raleway"/>
            </a:endParaRPr>
          </a:p>
        </p:txBody>
      </p:sp>
      <p:sp>
        <p:nvSpPr>
          <p:cNvPr id="986" name="Google Shape;986;p50"/>
          <p:cNvSpPr txBox="1"/>
          <p:nvPr/>
        </p:nvSpPr>
        <p:spPr>
          <a:xfrm>
            <a:off x="2678473" y="2739190"/>
            <a:ext cx="18276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2"/>
                </a:solidFill>
                <a:latin typeface="Limelight"/>
                <a:ea typeface="Limelight"/>
                <a:cs typeface="Limelight"/>
                <a:sym typeface="Limelight"/>
              </a:rPr>
              <a:t>TYPE 02</a:t>
            </a:r>
            <a:endParaRPr sz="2200" b="1">
              <a:solidFill>
                <a:schemeClr val="lt2"/>
              </a:solidFill>
              <a:latin typeface="Limelight"/>
              <a:ea typeface="Limelight"/>
              <a:cs typeface="Limelight"/>
              <a:sym typeface="Limelight"/>
            </a:endParaRPr>
          </a:p>
        </p:txBody>
      </p:sp>
      <p:sp>
        <p:nvSpPr>
          <p:cNvPr id="987" name="Google Shape;987;p50"/>
          <p:cNvSpPr txBox="1"/>
          <p:nvPr/>
        </p:nvSpPr>
        <p:spPr>
          <a:xfrm>
            <a:off x="2678473" y="3188250"/>
            <a:ext cx="1827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Jupiter is the biggest planet of them all</a:t>
            </a:r>
            <a:endParaRPr sz="1600">
              <a:solidFill>
                <a:schemeClr val="accent4"/>
              </a:solidFill>
              <a:latin typeface="Raleway"/>
              <a:ea typeface="Raleway"/>
              <a:cs typeface="Raleway"/>
              <a:sym typeface="Raleway"/>
            </a:endParaRPr>
          </a:p>
        </p:txBody>
      </p:sp>
      <p:sp>
        <p:nvSpPr>
          <p:cNvPr id="988" name="Google Shape;988;p50"/>
          <p:cNvSpPr txBox="1"/>
          <p:nvPr/>
        </p:nvSpPr>
        <p:spPr>
          <a:xfrm>
            <a:off x="4637927" y="2739190"/>
            <a:ext cx="18276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TYPE 03</a:t>
            </a:r>
            <a:endParaRPr sz="2200" b="1">
              <a:solidFill>
                <a:schemeClr val="accent1"/>
              </a:solidFill>
              <a:latin typeface="Limelight"/>
              <a:ea typeface="Limelight"/>
              <a:cs typeface="Limelight"/>
              <a:sym typeface="Limelight"/>
            </a:endParaRPr>
          </a:p>
        </p:txBody>
      </p:sp>
      <p:sp>
        <p:nvSpPr>
          <p:cNvPr id="989" name="Google Shape;989;p50"/>
          <p:cNvSpPr txBox="1"/>
          <p:nvPr/>
        </p:nvSpPr>
        <p:spPr>
          <a:xfrm>
            <a:off x="4637927" y="3188250"/>
            <a:ext cx="1827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Saturn is a gas giant and has several rings</a:t>
            </a:r>
            <a:endParaRPr sz="1600">
              <a:solidFill>
                <a:schemeClr val="accent4"/>
              </a:solidFill>
              <a:latin typeface="Raleway"/>
              <a:ea typeface="Raleway"/>
              <a:cs typeface="Raleway"/>
              <a:sym typeface="Raleway"/>
            </a:endParaRPr>
          </a:p>
        </p:txBody>
      </p:sp>
      <p:sp>
        <p:nvSpPr>
          <p:cNvPr id="990" name="Google Shape;990;p50"/>
          <p:cNvSpPr txBox="1"/>
          <p:nvPr/>
        </p:nvSpPr>
        <p:spPr>
          <a:xfrm>
            <a:off x="6597381" y="2739190"/>
            <a:ext cx="18276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2"/>
                </a:solidFill>
                <a:latin typeface="Limelight"/>
                <a:ea typeface="Limelight"/>
                <a:cs typeface="Limelight"/>
                <a:sym typeface="Limelight"/>
              </a:rPr>
              <a:t>TYPE 04</a:t>
            </a:r>
            <a:endParaRPr sz="2200" b="1">
              <a:solidFill>
                <a:schemeClr val="lt2"/>
              </a:solidFill>
              <a:latin typeface="Limelight"/>
              <a:ea typeface="Limelight"/>
              <a:cs typeface="Limelight"/>
              <a:sym typeface="Limelight"/>
            </a:endParaRPr>
          </a:p>
        </p:txBody>
      </p:sp>
      <p:sp>
        <p:nvSpPr>
          <p:cNvPr id="991" name="Google Shape;991;p50"/>
          <p:cNvSpPr txBox="1"/>
          <p:nvPr/>
        </p:nvSpPr>
        <p:spPr>
          <a:xfrm>
            <a:off x="6597381" y="3188250"/>
            <a:ext cx="1827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Despite being red, Mars is a cold place</a:t>
            </a:r>
            <a:endParaRPr sz="1600">
              <a:solidFill>
                <a:schemeClr val="accent4"/>
              </a:solidFill>
              <a:latin typeface="Raleway"/>
              <a:ea typeface="Raleway"/>
              <a:cs typeface="Raleway"/>
              <a:sym typeface="Raleway"/>
            </a:endParaRPr>
          </a:p>
        </p:txBody>
      </p:sp>
      <p:sp>
        <p:nvSpPr>
          <p:cNvPr id="992" name="Google Shape;992;p50"/>
          <p:cNvSpPr/>
          <p:nvPr/>
        </p:nvSpPr>
        <p:spPr>
          <a:xfrm rot="-5400000">
            <a:off x="4544895" y="-1068745"/>
            <a:ext cx="53100" cy="7703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rot="-5400000">
            <a:off x="4544895" y="-612410"/>
            <a:ext cx="53100" cy="7703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rot="-5400000">
            <a:off x="4544895" y="-1937750"/>
            <a:ext cx="53100" cy="7703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rot="-5400000">
            <a:off x="4544895" y="253065"/>
            <a:ext cx="53100" cy="7703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txBox="1"/>
          <p:nvPr/>
        </p:nvSpPr>
        <p:spPr>
          <a:xfrm>
            <a:off x="719050" y="1233275"/>
            <a:ext cx="77034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TYPE OF AIRCRAFT</a:t>
            </a:r>
            <a:endParaRPr sz="2200" b="1">
              <a:solidFill>
                <a:schemeClr val="accent1"/>
              </a:solidFill>
              <a:latin typeface="Limelight"/>
              <a:ea typeface="Limelight"/>
              <a:cs typeface="Limelight"/>
              <a:sym typeface="Limelight"/>
            </a:endParaRPr>
          </a:p>
        </p:txBody>
      </p:sp>
      <p:grpSp>
        <p:nvGrpSpPr>
          <p:cNvPr id="997" name="Google Shape;997;p50"/>
          <p:cNvGrpSpPr/>
          <p:nvPr/>
        </p:nvGrpSpPr>
        <p:grpSpPr>
          <a:xfrm>
            <a:off x="5090268" y="4481401"/>
            <a:ext cx="1507118" cy="838832"/>
            <a:chOff x="7636893" y="2346251"/>
            <a:chExt cx="1507118" cy="838832"/>
          </a:xfrm>
        </p:grpSpPr>
        <p:grpSp>
          <p:nvGrpSpPr>
            <p:cNvPr id="998" name="Google Shape;998;p50"/>
            <p:cNvGrpSpPr/>
            <p:nvPr/>
          </p:nvGrpSpPr>
          <p:grpSpPr>
            <a:xfrm flipH="1">
              <a:off x="7728620" y="2393076"/>
              <a:ext cx="1415391" cy="792008"/>
              <a:chOff x="1905568" y="363438"/>
              <a:chExt cx="1415391" cy="792008"/>
            </a:xfrm>
          </p:grpSpPr>
          <p:sp>
            <p:nvSpPr>
              <p:cNvPr id="999" name="Google Shape;999;p5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0"/>
            <p:cNvGrpSpPr/>
            <p:nvPr/>
          </p:nvGrpSpPr>
          <p:grpSpPr>
            <a:xfrm flipH="1">
              <a:off x="7636893" y="2346251"/>
              <a:ext cx="257693" cy="199083"/>
              <a:chOff x="3154993" y="316614"/>
              <a:chExt cx="257693" cy="199083"/>
            </a:xfrm>
          </p:grpSpPr>
          <p:sp>
            <p:nvSpPr>
              <p:cNvPr id="1002" name="Google Shape;1002;p5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51"/>
          <p:cNvSpPr txBox="1">
            <a:spLocks noGrp="1"/>
          </p:cNvSpPr>
          <p:nvPr>
            <p:ph type="title"/>
          </p:nvPr>
        </p:nvSpPr>
        <p:spPr>
          <a:xfrm>
            <a:off x="1136475" y="894225"/>
            <a:ext cx="6870900" cy="32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900">
                <a:solidFill>
                  <a:schemeClr val="lt1"/>
                </a:solidFill>
              </a:rPr>
              <a:t>AWESOME</a:t>
            </a:r>
            <a:r>
              <a:rPr lang="en" sz="7900">
                <a:solidFill>
                  <a:schemeClr val="dk2"/>
                </a:solidFill>
              </a:rPr>
              <a:t> </a:t>
            </a:r>
            <a:r>
              <a:rPr lang="en">
                <a:solidFill>
                  <a:schemeClr val="dk2"/>
                </a:solidFill>
              </a:rPr>
              <a:t>WORDS</a:t>
            </a:r>
            <a:endParaRPr>
              <a:solidFill>
                <a:schemeClr val="dk2"/>
              </a:solidFill>
            </a:endParaRPr>
          </a:p>
        </p:txBody>
      </p:sp>
      <p:grpSp>
        <p:nvGrpSpPr>
          <p:cNvPr id="1017" name="Google Shape;1017;p51"/>
          <p:cNvGrpSpPr/>
          <p:nvPr/>
        </p:nvGrpSpPr>
        <p:grpSpPr>
          <a:xfrm>
            <a:off x="6619893" y="4559726"/>
            <a:ext cx="1507118" cy="838832"/>
            <a:chOff x="7636893" y="2346251"/>
            <a:chExt cx="1507118" cy="838832"/>
          </a:xfrm>
        </p:grpSpPr>
        <p:grpSp>
          <p:nvGrpSpPr>
            <p:cNvPr id="1018" name="Google Shape;1018;p51"/>
            <p:cNvGrpSpPr/>
            <p:nvPr/>
          </p:nvGrpSpPr>
          <p:grpSpPr>
            <a:xfrm flipH="1">
              <a:off x="7728620" y="2393076"/>
              <a:ext cx="1415391" cy="792008"/>
              <a:chOff x="1905568" y="363438"/>
              <a:chExt cx="1415391" cy="792008"/>
            </a:xfrm>
          </p:grpSpPr>
          <p:sp>
            <p:nvSpPr>
              <p:cNvPr id="1019" name="Google Shape;1019;p51"/>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1"/>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51"/>
            <p:cNvGrpSpPr/>
            <p:nvPr/>
          </p:nvGrpSpPr>
          <p:grpSpPr>
            <a:xfrm flipH="1">
              <a:off x="7636893" y="2346251"/>
              <a:ext cx="257693" cy="199083"/>
              <a:chOff x="3154993" y="316614"/>
              <a:chExt cx="257693" cy="199083"/>
            </a:xfrm>
          </p:grpSpPr>
          <p:sp>
            <p:nvSpPr>
              <p:cNvPr id="1022" name="Google Shape;1022;p51"/>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1"/>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1"/>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1"/>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2"/>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RESULT </a:t>
            </a:r>
            <a:r>
              <a:rPr lang="en">
                <a:solidFill>
                  <a:schemeClr val="dk2"/>
                </a:solidFill>
              </a:rPr>
              <a:t>ANALYSIS</a:t>
            </a:r>
            <a:endParaRPr>
              <a:solidFill>
                <a:schemeClr val="dk2"/>
              </a:solidFill>
            </a:endParaRPr>
          </a:p>
        </p:txBody>
      </p:sp>
      <p:sp>
        <p:nvSpPr>
          <p:cNvPr id="1037" name="Google Shape;1037;p52"/>
          <p:cNvSpPr/>
          <p:nvPr/>
        </p:nvSpPr>
        <p:spPr>
          <a:xfrm>
            <a:off x="1126421" y="1782045"/>
            <a:ext cx="956400" cy="95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939625" y="1595250"/>
            <a:ext cx="1330200" cy="1330200"/>
          </a:xfrm>
          <a:prstGeom prst="pie">
            <a:avLst>
              <a:gd name="adj1" fmla="val 16177715"/>
              <a:gd name="adj2" fmla="val 107515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39" name="Google Shape;1039;p52"/>
          <p:cNvSpPr txBox="1"/>
          <p:nvPr/>
        </p:nvSpPr>
        <p:spPr>
          <a:xfrm>
            <a:off x="2562537" y="1731063"/>
            <a:ext cx="22386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accent1"/>
                </a:solidFill>
                <a:latin typeface="Limelight"/>
                <a:ea typeface="Limelight"/>
                <a:cs typeface="Limelight"/>
                <a:sym typeface="Limelight"/>
              </a:rPr>
              <a:t>2020</a:t>
            </a:r>
            <a:endParaRPr sz="2200" b="1">
              <a:solidFill>
                <a:schemeClr val="accent1"/>
              </a:solidFill>
              <a:latin typeface="Limelight"/>
              <a:ea typeface="Limelight"/>
              <a:cs typeface="Limelight"/>
              <a:sym typeface="Limelight"/>
            </a:endParaRPr>
          </a:p>
        </p:txBody>
      </p:sp>
      <p:sp>
        <p:nvSpPr>
          <p:cNvPr id="1040" name="Google Shape;1040;p52"/>
          <p:cNvSpPr txBox="1"/>
          <p:nvPr/>
        </p:nvSpPr>
        <p:spPr>
          <a:xfrm>
            <a:off x="2562537" y="2145062"/>
            <a:ext cx="22386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4"/>
                </a:solidFill>
                <a:latin typeface="Raleway"/>
                <a:ea typeface="Raleway"/>
                <a:cs typeface="Raleway"/>
                <a:sym typeface="Raleway"/>
              </a:rPr>
              <a:t>Venus is the second planet from the Sun</a:t>
            </a:r>
            <a:endParaRPr sz="1600">
              <a:solidFill>
                <a:schemeClr val="accent4"/>
              </a:solidFill>
              <a:latin typeface="Raleway"/>
              <a:ea typeface="Raleway"/>
              <a:cs typeface="Raleway"/>
              <a:sym typeface="Raleway"/>
            </a:endParaRPr>
          </a:p>
        </p:txBody>
      </p:sp>
      <p:sp>
        <p:nvSpPr>
          <p:cNvPr id="1041" name="Google Shape;1041;p52"/>
          <p:cNvSpPr/>
          <p:nvPr/>
        </p:nvSpPr>
        <p:spPr>
          <a:xfrm>
            <a:off x="1066674" y="3280655"/>
            <a:ext cx="1076100" cy="107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856474" y="3070505"/>
            <a:ext cx="1496400" cy="1496400"/>
          </a:xfrm>
          <a:prstGeom prst="pie">
            <a:avLst>
              <a:gd name="adj1" fmla="val 16211185"/>
              <a:gd name="adj2" fmla="val 54077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txBox="1"/>
          <p:nvPr/>
        </p:nvSpPr>
        <p:spPr>
          <a:xfrm>
            <a:off x="2562537" y="3526063"/>
            <a:ext cx="22386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Limelight"/>
                <a:ea typeface="Limelight"/>
                <a:cs typeface="Limelight"/>
                <a:sym typeface="Limelight"/>
              </a:rPr>
              <a:t>2021</a:t>
            </a:r>
            <a:endParaRPr sz="2200" b="1">
              <a:solidFill>
                <a:schemeClr val="lt2"/>
              </a:solidFill>
              <a:latin typeface="Limelight"/>
              <a:ea typeface="Limelight"/>
              <a:cs typeface="Limelight"/>
              <a:sym typeface="Limelight"/>
            </a:endParaRPr>
          </a:p>
        </p:txBody>
      </p:sp>
      <p:sp>
        <p:nvSpPr>
          <p:cNvPr id="1044" name="Google Shape;1044;p52"/>
          <p:cNvSpPr txBox="1"/>
          <p:nvPr/>
        </p:nvSpPr>
        <p:spPr>
          <a:xfrm>
            <a:off x="2562537" y="3940062"/>
            <a:ext cx="22386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4"/>
                </a:solidFill>
                <a:latin typeface="Raleway"/>
                <a:ea typeface="Raleway"/>
                <a:cs typeface="Raleway"/>
                <a:sym typeface="Raleway"/>
              </a:rPr>
              <a:t>Jupiter is the biggest planet of them all</a:t>
            </a:r>
            <a:endParaRPr sz="1600">
              <a:solidFill>
                <a:schemeClr val="accent4"/>
              </a:solidFill>
              <a:latin typeface="Raleway"/>
              <a:ea typeface="Raleway"/>
              <a:cs typeface="Raleway"/>
              <a:sym typeface="Raleway"/>
            </a:endParaRPr>
          </a:p>
        </p:txBody>
      </p:sp>
      <p:sp>
        <p:nvSpPr>
          <p:cNvPr id="1045" name="Google Shape;1045;p52"/>
          <p:cNvSpPr txBox="1"/>
          <p:nvPr/>
        </p:nvSpPr>
        <p:spPr>
          <a:xfrm>
            <a:off x="999253" y="1990400"/>
            <a:ext cx="1149600" cy="47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75%</a:t>
            </a:r>
            <a:endParaRPr sz="1600" b="1">
              <a:solidFill>
                <a:schemeClr val="lt1"/>
              </a:solidFill>
              <a:latin typeface="Limelight"/>
              <a:ea typeface="Limelight"/>
              <a:cs typeface="Limelight"/>
              <a:sym typeface="Limelight"/>
            </a:endParaRPr>
          </a:p>
        </p:txBody>
      </p:sp>
      <p:sp>
        <p:nvSpPr>
          <p:cNvPr id="1046" name="Google Shape;1046;p52"/>
          <p:cNvSpPr txBox="1"/>
          <p:nvPr/>
        </p:nvSpPr>
        <p:spPr>
          <a:xfrm>
            <a:off x="1043298" y="3548807"/>
            <a:ext cx="1149600" cy="47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melight"/>
                <a:ea typeface="Limelight"/>
                <a:cs typeface="Limelight"/>
                <a:sym typeface="Limelight"/>
              </a:rPr>
              <a:t>50%</a:t>
            </a:r>
            <a:endParaRPr sz="1600" b="1">
              <a:solidFill>
                <a:schemeClr val="lt1"/>
              </a:solidFill>
              <a:latin typeface="Limelight"/>
              <a:ea typeface="Limelight"/>
              <a:cs typeface="Limelight"/>
              <a:sym typeface="Limelight"/>
            </a:endParaRPr>
          </a:p>
        </p:txBody>
      </p:sp>
      <p:sp>
        <p:nvSpPr>
          <p:cNvPr id="1047" name="Google Shape;1047;p52"/>
          <p:cNvSpPr txBox="1"/>
          <p:nvPr/>
        </p:nvSpPr>
        <p:spPr>
          <a:xfrm>
            <a:off x="5333426" y="2802125"/>
            <a:ext cx="29541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LANDING PERCENTAGE</a:t>
            </a:r>
            <a:endParaRPr sz="2200" b="1">
              <a:solidFill>
                <a:schemeClr val="accent1"/>
              </a:solidFill>
              <a:latin typeface="Limelight"/>
              <a:ea typeface="Limelight"/>
              <a:cs typeface="Limelight"/>
              <a:sym typeface="Limelight"/>
            </a:endParaRPr>
          </a:p>
        </p:txBody>
      </p:sp>
      <p:sp>
        <p:nvSpPr>
          <p:cNvPr id="1048" name="Google Shape;1048;p52"/>
          <p:cNvSpPr txBox="1"/>
          <p:nvPr/>
        </p:nvSpPr>
        <p:spPr>
          <a:xfrm>
            <a:off x="5333426" y="3433032"/>
            <a:ext cx="29541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Venus is the second planet from the Sun</a:t>
            </a:r>
            <a:endParaRPr sz="1600">
              <a:solidFill>
                <a:schemeClr val="accent4"/>
              </a:solidFill>
              <a:latin typeface="Raleway"/>
              <a:ea typeface="Raleway"/>
              <a:cs typeface="Raleway"/>
              <a:sym typeface="Raleway"/>
            </a:endParaRPr>
          </a:p>
        </p:txBody>
      </p:sp>
      <p:grpSp>
        <p:nvGrpSpPr>
          <p:cNvPr id="1049" name="Google Shape;1049;p52"/>
          <p:cNvGrpSpPr/>
          <p:nvPr/>
        </p:nvGrpSpPr>
        <p:grpSpPr>
          <a:xfrm>
            <a:off x="6387734" y="1710018"/>
            <a:ext cx="845891" cy="844610"/>
            <a:chOff x="6956100" y="1894350"/>
            <a:chExt cx="445675" cy="445000"/>
          </a:xfrm>
        </p:grpSpPr>
        <p:sp>
          <p:nvSpPr>
            <p:cNvPr id="1050" name="Google Shape;1050;p52"/>
            <p:cNvSpPr/>
            <p:nvPr/>
          </p:nvSpPr>
          <p:spPr>
            <a:xfrm>
              <a:off x="7030825" y="2129400"/>
              <a:ext cx="295325" cy="209950"/>
            </a:xfrm>
            <a:custGeom>
              <a:avLst/>
              <a:gdLst/>
              <a:ahLst/>
              <a:cxnLst/>
              <a:rect l="l" t="t" r="r" b="b"/>
              <a:pathLst>
                <a:path w="11813" h="8398" extrusionOk="0">
                  <a:moveTo>
                    <a:pt x="5907" y="3132"/>
                  </a:moveTo>
                  <a:cubicBezTo>
                    <a:pt x="6173" y="3132"/>
                    <a:pt x="6440" y="3310"/>
                    <a:pt x="6440" y="3666"/>
                  </a:cubicBezTo>
                  <a:lnTo>
                    <a:pt x="6440" y="4697"/>
                  </a:lnTo>
                  <a:cubicBezTo>
                    <a:pt x="6440" y="5053"/>
                    <a:pt x="6173" y="5231"/>
                    <a:pt x="5907" y="5231"/>
                  </a:cubicBezTo>
                  <a:cubicBezTo>
                    <a:pt x="5640" y="5231"/>
                    <a:pt x="5373" y="5053"/>
                    <a:pt x="5373" y="4697"/>
                  </a:cubicBezTo>
                  <a:lnTo>
                    <a:pt x="5373" y="3666"/>
                  </a:lnTo>
                  <a:cubicBezTo>
                    <a:pt x="5373" y="3310"/>
                    <a:pt x="5640" y="3132"/>
                    <a:pt x="5907" y="3132"/>
                  </a:cubicBezTo>
                  <a:close/>
                  <a:moveTo>
                    <a:pt x="712" y="1"/>
                  </a:moveTo>
                  <a:cubicBezTo>
                    <a:pt x="0" y="1"/>
                    <a:pt x="0" y="1033"/>
                    <a:pt x="712" y="1033"/>
                  </a:cubicBezTo>
                  <a:lnTo>
                    <a:pt x="3131" y="1033"/>
                  </a:lnTo>
                  <a:lnTo>
                    <a:pt x="1245" y="7722"/>
                  </a:lnTo>
                  <a:cubicBezTo>
                    <a:pt x="1139" y="8042"/>
                    <a:pt x="1388" y="8362"/>
                    <a:pt x="1744" y="8362"/>
                  </a:cubicBezTo>
                  <a:lnTo>
                    <a:pt x="5373" y="8362"/>
                  </a:lnTo>
                  <a:lnTo>
                    <a:pt x="5373" y="6832"/>
                  </a:lnTo>
                  <a:cubicBezTo>
                    <a:pt x="5373" y="6476"/>
                    <a:pt x="5640" y="6298"/>
                    <a:pt x="5907" y="6298"/>
                  </a:cubicBezTo>
                  <a:cubicBezTo>
                    <a:pt x="6173" y="6298"/>
                    <a:pt x="6440" y="6476"/>
                    <a:pt x="6440" y="6832"/>
                  </a:cubicBezTo>
                  <a:lnTo>
                    <a:pt x="6440" y="8398"/>
                  </a:lnTo>
                  <a:lnTo>
                    <a:pt x="10069" y="8398"/>
                  </a:lnTo>
                  <a:cubicBezTo>
                    <a:pt x="10425" y="8398"/>
                    <a:pt x="10674" y="8042"/>
                    <a:pt x="10568" y="7722"/>
                  </a:cubicBezTo>
                  <a:lnTo>
                    <a:pt x="8682" y="1068"/>
                  </a:lnTo>
                  <a:lnTo>
                    <a:pt x="11137" y="1068"/>
                  </a:lnTo>
                  <a:cubicBezTo>
                    <a:pt x="11813" y="1068"/>
                    <a:pt x="11813" y="1"/>
                    <a:pt x="11137" y="1"/>
                  </a:cubicBezTo>
                  <a:lnTo>
                    <a:pt x="6440" y="1"/>
                  </a:lnTo>
                  <a:lnTo>
                    <a:pt x="6440" y="1566"/>
                  </a:lnTo>
                  <a:cubicBezTo>
                    <a:pt x="6440" y="1904"/>
                    <a:pt x="6173" y="2073"/>
                    <a:pt x="5907" y="2073"/>
                  </a:cubicBezTo>
                  <a:cubicBezTo>
                    <a:pt x="5640" y="2073"/>
                    <a:pt x="5373" y="1904"/>
                    <a:pt x="5373" y="1566"/>
                  </a:cubicBezTo>
                  <a:lnTo>
                    <a:pt x="5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7087750" y="1894350"/>
              <a:ext cx="185050" cy="105200"/>
            </a:xfrm>
            <a:custGeom>
              <a:avLst/>
              <a:gdLst/>
              <a:ahLst/>
              <a:cxnLst/>
              <a:rect l="l" t="t" r="r" b="b"/>
              <a:pathLst>
                <a:path w="7402" h="4208" extrusionOk="0">
                  <a:moveTo>
                    <a:pt x="3643" y="1"/>
                  </a:moveTo>
                  <a:cubicBezTo>
                    <a:pt x="3380" y="1"/>
                    <a:pt x="3114" y="170"/>
                    <a:pt x="3096" y="508"/>
                  </a:cubicBezTo>
                  <a:lnTo>
                    <a:pt x="3096" y="1575"/>
                  </a:lnTo>
                  <a:lnTo>
                    <a:pt x="498" y="1575"/>
                  </a:lnTo>
                  <a:cubicBezTo>
                    <a:pt x="214" y="1575"/>
                    <a:pt x="0" y="1824"/>
                    <a:pt x="0" y="2109"/>
                  </a:cubicBezTo>
                  <a:cubicBezTo>
                    <a:pt x="0" y="2393"/>
                    <a:pt x="214" y="2607"/>
                    <a:pt x="498" y="2607"/>
                  </a:cubicBezTo>
                  <a:lnTo>
                    <a:pt x="498" y="2642"/>
                  </a:lnTo>
                  <a:lnTo>
                    <a:pt x="2064" y="2642"/>
                  </a:lnTo>
                  <a:cubicBezTo>
                    <a:pt x="1957" y="2714"/>
                    <a:pt x="1850" y="2820"/>
                    <a:pt x="1708" y="2963"/>
                  </a:cubicBezTo>
                  <a:cubicBezTo>
                    <a:pt x="2064" y="3710"/>
                    <a:pt x="2811" y="4208"/>
                    <a:pt x="3665" y="4208"/>
                  </a:cubicBezTo>
                  <a:cubicBezTo>
                    <a:pt x="4483" y="4208"/>
                    <a:pt x="5231" y="3710"/>
                    <a:pt x="5551" y="2963"/>
                  </a:cubicBezTo>
                  <a:cubicBezTo>
                    <a:pt x="5444" y="2856"/>
                    <a:pt x="5337" y="2749"/>
                    <a:pt x="5195" y="2642"/>
                  </a:cubicBezTo>
                  <a:lnTo>
                    <a:pt x="6761" y="2642"/>
                  </a:lnTo>
                  <a:cubicBezTo>
                    <a:pt x="7401" y="2571"/>
                    <a:pt x="7401" y="1646"/>
                    <a:pt x="6761" y="1611"/>
                  </a:cubicBezTo>
                  <a:lnTo>
                    <a:pt x="4163" y="1611"/>
                  </a:lnTo>
                  <a:lnTo>
                    <a:pt x="4163" y="508"/>
                  </a:lnTo>
                  <a:cubicBezTo>
                    <a:pt x="4163" y="170"/>
                    <a:pt x="3905" y="1"/>
                    <a:pt x="3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6956100" y="1973525"/>
              <a:ext cx="445675" cy="130100"/>
            </a:xfrm>
            <a:custGeom>
              <a:avLst/>
              <a:gdLst/>
              <a:ahLst/>
              <a:cxnLst/>
              <a:rect l="l" t="t" r="r" b="b"/>
              <a:pathLst>
                <a:path w="17827" h="5204" extrusionOk="0">
                  <a:moveTo>
                    <a:pt x="516" y="0"/>
                  </a:moveTo>
                  <a:cubicBezTo>
                    <a:pt x="258" y="0"/>
                    <a:pt x="0" y="169"/>
                    <a:pt x="0" y="507"/>
                  </a:cubicBezTo>
                  <a:lnTo>
                    <a:pt x="0" y="1575"/>
                  </a:lnTo>
                  <a:cubicBezTo>
                    <a:pt x="0" y="1859"/>
                    <a:pt x="249" y="2073"/>
                    <a:pt x="534" y="2073"/>
                  </a:cubicBezTo>
                  <a:lnTo>
                    <a:pt x="1139" y="2073"/>
                  </a:lnTo>
                  <a:cubicBezTo>
                    <a:pt x="1068" y="2251"/>
                    <a:pt x="1032" y="2429"/>
                    <a:pt x="1032" y="2606"/>
                  </a:cubicBezTo>
                  <a:cubicBezTo>
                    <a:pt x="1139" y="3532"/>
                    <a:pt x="1868" y="3994"/>
                    <a:pt x="2598" y="3994"/>
                  </a:cubicBezTo>
                  <a:cubicBezTo>
                    <a:pt x="3327" y="3994"/>
                    <a:pt x="4057" y="3532"/>
                    <a:pt x="4163" y="2606"/>
                  </a:cubicBezTo>
                  <a:cubicBezTo>
                    <a:pt x="4163" y="2429"/>
                    <a:pt x="4128" y="2251"/>
                    <a:pt x="4057" y="2073"/>
                  </a:cubicBezTo>
                  <a:lnTo>
                    <a:pt x="6334" y="2073"/>
                  </a:lnTo>
                  <a:cubicBezTo>
                    <a:pt x="6547" y="3389"/>
                    <a:pt x="7472" y="5204"/>
                    <a:pt x="8896" y="5204"/>
                  </a:cubicBezTo>
                  <a:cubicBezTo>
                    <a:pt x="10283" y="5204"/>
                    <a:pt x="11208" y="3354"/>
                    <a:pt x="11422" y="2073"/>
                  </a:cubicBezTo>
                  <a:lnTo>
                    <a:pt x="13699" y="2073"/>
                  </a:lnTo>
                  <a:cubicBezTo>
                    <a:pt x="13628" y="2251"/>
                    <a:pt x="13592" y="2429"/>
                    <a:pt x="13592" y="2606"/>
                  </a:cubicBezTo>
                  <a:cubicBezTo>
                    <a:pt x="13699" y="3549"/>
                    <a:pt x="14428" y="4021"/>
                    <a:pt x="15158" y="4021"/>
                  </a:cubicBezTo>
                  <a:cubicBezTo>
                    <a:pt x="15887" y="4021"/>
                    <a:pt x="16617" y="3549"/>
                    <a:pt x="16723" y="2606"/>
                  </a:cubicBezTo>
                  <a:cubicBezTo>
                    <a:pt x="16723" y="2429"/>
                    <a:pt x="16688" y="2251"/>
                    <a:pt x="16617" y="2073"/>
                  </a:cubicBezTo>
                  <a:lnTo>
                    <a:pt x="17257" y="2073"/>
                  </a:lnTo>
                  <a:cubicBezTo>
                    <a:pt x="17275" y="2075"/>
                    <a:pt x="17294" y="2076"/>
                    <a:pt x="17312" y="2076"/>
                  </a:cubicBezTo>
                  <a:cubicBezTo>
                    <a:pt x="17577" y="2076"/>
                    <a:pt x="17826" y="1841"/>
                    <a:pt x="17826" y="1575"/>
                  </a:cubicBezTo>
                  <a:lnTo>
                    <a:pt x="17826" y="507"/>
                  </a:lnTo>
                  <a:cubicBezTo>
                    <a:pt x="17791" y="223"/>
                    <a:pt x="17577" y="9"/>
                    <a:pt x="17257" y="9"/>
                  </a:cubicBezTo>
                  <a:cubicBezTo>
                    <a:pt x="16972" y="9"/>
                    <a:pt x="16759" y="223"/>
                    <a:pt x="16759" y="543"/>
                  </a:cubicBezTo>
                  <a:lnTo>
                    <a:pt x="16759" y="1041"/>
                  </a:lnTo>
                  <a:lnTo>
                    <a:pt x="11457" y="1041"/>
                  </a:lnTo>
                  <a:cubicBezTo>
                    <a:pt x="11422" y="970"/>
                    <a:pt x="11422" y="899"/>
                    <a:pt x="11386" y="863"/>
                  </a:cubicBezTo>
                  <a:cubicBezTo>
                    <a:pt x="10764" y="1681"/>
                    <a:pt x="9830" y="2091"/>
                    <a:pt x="8896" y="2091"/>
                  </a:cubicBezTo>
                  <a:cubicBezTo>
                    <a:pt x="7962" y="2091"/>
                    <a:pt x="7028" y="1681"/>
                    <a:pt x="6405" y="863"/>
                  </a:cubicBezTo>
                  <a:cubicBezTo>
                    <a:pt x="6405" y="899"/>
                    <a:pt x="6369" y="970"/>
                    <a:pt x="6334" y="1041"/>
                  </a:cubicBezTo>
                  <a:lnTo>
                    <a:pt x="1032" y="1041"/>
                  </a:lnTo>
                  <a:lnTo>
                    <a:pt x="1032" y="507"/>
                  </a:lnTo>
                  <a:cubicBezTo>
                    <a:pt x="1032" y="169"/>
                    <a:pt x="774" y="0"/>
                    <a:pt x="5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52"/>
          <p:cNvSpPr/>
          <p:nvPr/>
        </p:nvSpPr>
        <p:spPr>
          <a:xfrm rot="-5400000">
            <a:off x="6783922" y="2150985"/>
            <a:ext cx="53100" cy="2648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rot="-5400000">
            <a:off x="6783922" y="1366461"/>
            <a:ext cx="53100" cy="2648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52"/>
          <p:cNvGrpSpPr/>
          <p:nvPr/>
        </p:nvGrpSpPr>
        <p:grpSpPr>
          <a:xfrm flipH="1">
            <a:off x="5918068" y="4559726"/>
            <a:ext cx="1507118" cy="838832"/>
            <a:chOff x="7636893" y="2346251"/>
            <a:chExt cx="1507118" cy="838832"/>
          </a:xfrm>
        </p:grpSpPr>
        <p:grpSp>
          <p:nvGrpSpPr>
            <p:cNvPr id="1056" name="Google Shape;1056;p52"/>
            <p:cNvGrpSpPr/>
            <p:nvPr/>
          </p:nvGrpSpPr>
          <p:grpSpPr>
            <a:xfrm flipH="1">
              <a:off x="7728620" y="2393076"/>
              <a:ext cx="1415391" cy="792008"/>
              <a:chOff x="1905568" y="363438"/>
              <a:chExt cx="1415391" cy="792008"/>
            </a:xfrm>
          </p:grpSpPr>
          <p:sp>
            <p:nvSpPr>
              <p:cNvPr id="1057" name="Google Shape;1057;p52"/>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2"/>
            <p:cNvGrpSpPr/>
            <p:nvPr/>
          </p:nvGrpSpPr>
          <p:grpSpPr>
            <a:xfrm flipH="1">
              <a:off x="7636893" y="2346251"/>
              <a:ext cx="257693" cy="199083"/>
              <a:chOff x="3154993" y="316614"/>
              <a:chExt cx="257693" cy="199083"/>
            </a:xfrm>
          </p:grpSpPr>
          <p:sp>
            <p:nvSpPr>
              <p:cNvPr id="1060" name="Google Shape;1060;p52"/>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7161943" y="1582376"/>
            <a:ext cx="1507118" cy="838832"/>
            <a:chOff x="7636893" y="2346251"/>
            <a:chExt cx="1507118" cy="838832"/>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3"/>
              <a:chOff x="3154993" y="316614"/>
              <a:chExt cx="257693" cy="199083"/>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 name="Google Shape;1089;p53"/>
          <p:cNvGrpSpPr/>
          <p:nvPr/>
        </p:nvGrpSpPr>
        <p:grpSpPr>
          <a:xfrm rot="-5400000">
            <a:off x="6135405" y="1812126"/>
            <a:ext cx="495915" cy="2841234"/>
            <a:chOff x="4455894" y="1306600"/>
            <a:chExt cx="365100" cy="4169700"/>
          </a:xfrm>
        </p:grpSpPr>
        <p:sp>
          <p:nvSpPr>
            <p:cNvPr id="1090" name="Google Shape;1090;p53"/>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3"/>
          <p:cNvGrpSpPr/>
          <p:nvPr/>
        </p:nvGrpSpPr>
        <p:grpSpPr>
          <a:xfrm rot="-5400000">
            <a:off x="2512680" y="747138"/>
            <a:ext cx="495915" cy="2841234"/>
            <a:chOff x="4455894" y="1306600"/>
            <a:chExt cx="365100" cy="4169700"/>
          </a:xfrm>
        </p:grpSpPr>
        <p:sp>
          <p:nvSpPr>
            <p:cNvPr id="1093" name="Google Shape;1093;p53"/>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53"/>
          <p:cNvSpPr txBox="1">
            <a:spLocks noGrp="1"/>
          </p:cNvSpPr>
          <p:nvPr>
            <p:ph type="subTitle" idx="1"/>
          </p:nvPr>
        </p:nvSpPr>
        <p:spPr>
          <a:xfrm>
            <a:off x="2046261" y="1915500"/>
            <a:ext cx="20304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MERCURY</a:t>
            </a:r>
            <a:endParaRPr>
              <a:solidFill>
                <a:schemeClr val="lt1"/>
              </a:solidFill>
            </a:endParaRPr>
          </a:p>
        </p:txBody>
      </p:sp>
      <p:sp>
        <p:nvSpPr>
          <p:cNvPr id="1096" name="Google Shape;1096;p53"/>
          <p:cNvSpPr txBox="1">
            <a:spLocks noGrp="1"/>
          </p:cNvSpPr>
          <p:nvPr>
            <p:ph type="subTitle" idx="2"/>
          </p:nvPr>
        </p:nvSpPr>
        <p:spPr>
          <a:xfrm>
            <a:off x="5069987" y="2984800"/>
            <a:ext cx="20304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97" name="Google Shape;1097;p53"/>
          <p:cNvSpPr txBox="1">
            <a:spLocks noGrp="1"/>
          </p:cNvSpPr>
          <p:nvPr>
            <p:ph type="subTitle" idx="3"/>
          </p:nvPr>
        </p:nvSpPr>
        <p:spPr>
          <a:xfrm>
            <a:off x="2046261" y="2416625"/>
            <a:ext cx="2030400" cy="108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1098" name="Google Shape;1098;p53"/>
          <p:cNvSpPr txBox="1">
            <a:spLocks noGrp="1"/>
          </p:cNvSpPr>
          <p:nvPr>
            <p:ph type="subTitle" idx="4"/>
          </p:nvPr>
        </p:nvSpPr>
        <p:spPr>
          <a:xfrm>
            <a:off x="5069988" y="3487429"/>
            <a:ext cx="2030400" cy="108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extremely high temperatures</a:t>
            </a:r>
            <a:endParaRPr/>
          </a:p>
        </p:txBody>
      </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100" name="Google Shape;1100;p53"/>
          <p:cNvSpPr txBox="1">
            <a:spLocks noGrp="1"/>
          </p:cNvSpPr>
          <p:nvPr>
            <p:ph type="title" idx="5"/>
          </p:nvPr>
        </p:nvSpPr>
        <p:spPr>
          <a:xfrm>
            <a:off x="1356249" y="1916550"/>
            <a:ext cx="5853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1" name="Google Shape;1101;p53"/>
          <p:cNvSpPr txBox="1">
            <a:spLocks noGrp="1"/>
          </p:cNvSpPr>
          <p:nvPr>
            <p:ph type="title" idx="6"/>
          </p:nvPr>
        </p:nvSpPr>
        <p:spPr>
          <a:xfrm>
            <a:off x="7212267" y="2985849"/>
            <a:ext cx="588900" cy="49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grpSp>
        <p:nvGrpSpPr>
          <p:cNvPr id="1102" name="Google Shape;1102;p53"/>
          <p:cNvGrpSpPr/>
          <p:nvPr/>
        </p:nvGrpSpPr>
        <p:grpSpPr>
          <a:xfrm>
            <a:off x="4389475" y="1367564"/>
            <a:ext cx="365100" cy="3900754"/>
            <a:chOff x="4455894" y="1306600"/>
            <a:chExt cx="365100" cy="4169700"/>
          </a:xfrm>
        </p:grpSpPr>
        <p:sp>
          <p:nvSpPr>
            <p:cNvPr id="1103" name="Google Shape;1103;p53"/>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5" name="Google Shape;1105;p53"/>
          <p:cNvCxnSpPr/>
          <p:nvPr/>
        </p:nvCxnSpPr>
        <p:spPr>
          <a:xfrm rot="10800000">
            <a:off x="1936199" y="1946243"/>
            <a:ext cx="0" cy="464100"/>
          </a:xfrm>
          <a:prstGeom prst="straightConnector1">
            <a:avLst/>
          </a:prstGeom>
          <a:noFill/>
          <a:ln w="28575" cap="flat" cmpd="sng">
            <a:solidFill>
              <a:srgbClr val="11224E"/>
            </a:solidFill>
            <a:prstDash val="solid"/>
            <a:round/>
            <a:headEnd type="none" w="med" len="med"/>
            <a:tailEnd type="none" w="med" len="med"/>
          </a:ln>
        </p:spPr>
      </p:cxnSp>
      <p:cxnSp>
        <p:nvCxnSpPr>
          <p:cNvPr id="1106" name="Google Shape;1106;p53"/>
          <p:cNvCxnSpPr/>
          <p:nvPr/>
        </p:nvCxnSpPr>
        <p:spPr>
          <a:xfrm rot="10800000">
            <a:off x="7205099" y="3000681"/>
            <a:ext cx="0" cy="464100"/>
          </a:xfrm>
          <a:prstGeom prst="straightConnector1">
            <a:avLst/>
          </a:prstGeom>
          <a:noFill/>
          <a:ln w="28575" cap="flat" cmpd="sng">
            <a:solidFill>
              <a:srgbClr val="11224E"/>
            </a:solidFill>
            <a:prstDash val="solid"/>
            <a:round/>
            <a:headEnd type="none" w="med" len="med"/>
            <a:tailEnd type="none" w="med" len="med"/>
          </a:ln>
        </p:spPr>
      </p:cxnSp>
      <p:cxnSp>
        <p:nvCxnSpPr>
          <p:cNvPr id="1107" name="Google Shape;1107;p53"/>
          <p:cNvCxnSpPr/>
          <p:nvPr/>
        </p:nvCxnSpPr>
        <p:spPr>
          <a:xfrm>
            <a:off x="4181342" y="2163450"/>
            <a:ext cx="234300" cy="0"/>
          </a:xfrm>
          <a:prstGeom prst="straightConnector1">
            <a:avLst/>
          </a:prstGeom>
          <a:noFill/>
          <a:ln w="38100" cap="flat" cmpd="sng">
            <a:solidFill>
              <a:schemeClr val="dk1"/>
            </a:solidFill>
            <a:prstDash val="solid"/>
            <a:round/>
            <a:headEnd type="none" w="med" len="med"/>
            <a:tailEnd type="none" w="med" len="med"/>
          </a:ln>
        </p:spPr>
      </p:cxnSp>
      <p:cxnSp>
        <p:nvCxnSpPr>
          <p:cNvPr id="1108" name="Google Shape;1108;p53"/>
          <p:cNvCxnSpPr/>
          <p:nvPr/>
        </p:nvCxnSpPr>
        <p:spPr>
          <a:xfrm>
            <a:off x="4754592" y="3232725"/>
            <a:ext cx="2343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grpSp>
        <p:nvGrpSpPr>
          <p:cNvPr id="1113" name="Google Shape;1113;p54"/>
          <p:cNvGrpSpPr/>
          <p:nvPr/>
        </p:nvGrpSpPr>
        <p:grpSpPr>
          <a:xfrm flipH="1">
            <a:off x="-36032" y="2654989"/>
            <a:ext cx="1507118" cy="838832"/>
            <a:chOff x="7636893" y="2346251"/>
            <a:chExt cx="1507118" cy="838832"/>
          </a:xfrm>
        </p:grpSpPr>
        <p:grpSp>
          <p:nvGrpSpPr>
            <p:cNvPr id="1114" name="Google Shape;1114;p54"/>
            <p:cNvGrpSpPr/>
            <p:nvPr/>
          </p:nvGrpSpPr>
          <p:grpSpPr>
            <a:xfrm flipH="1">
              <a:off x="7728620" y="2393076"/>
              <a:ext cx="1415391" cy="792008"/>
              <a:chOff x="1905568" y="363438"/>
              <a:chExt cx="1415391" cy="792008"/>
            </a:xfrm>
          </p:grpSpPr>
          <p:sp>
            <p:nvSpPr>
              <p:cNvPr id="1115" name="Google Shape;1115;p5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4"/>
            <p:cNvGrpSpPr/>
            <p:nvPr/>
          </p:nvGrpSpPr>
          <p:grpSpPr>
            <a:xfrm flipH="1">
              <a:off x="7636893" y="2346251"/>
              <a:ext cx="257693" cy="199083"/>
              <a:chOff x="3154993" y="316614"/>
              <a:chExt cx="257693" cy="199083"/>
            </a:xfrm>
          </p:grpSpPr>
          <p:sp>
            <p:nvSpPr>
              <p:cNvPr id="1118" name="Google Shape;1118;p5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8" name="Google Shape;1128;p54"/>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BIBLIOGRAPHICAL</a:t>
            </a:r>
            <a:r>
              <a:rPr lang="en">
                <a:solidFill>
                  <a:schemeClr val="dk2"/>
                </a:solidFill>
              </a:rPr>
              <a:t> REFERENCES</a:t>
            </a:r>
            <a:endParaRPr>
              <a:solidFill>
                <a:schemeClr val="dk2"/>
              </a:solidFill>
            </a:endParaRPr>
          </a:p>
        </p:txBody>
      </p:sp>
      <p:sp>
        <p:nvSpPr>
          <p:cNvPr id="1129" name="Google Shape;1129;p54"/>
          <p:cNvSpPr txBox="1">
            <a:spLocks noGrp="1"/>
          </p:cNvSpPr>
          <p:nvPr>
            <p:ph type="body" idx="1"/>
          </p:nvPr>
        </p:nvSpPr>
        <p:spPr>
          <a:xfrm>
            <a:off x="717525" y="1679150"/>
            <a:ext cx="7708800" cy="2395800"/>
          </a:xfrm>
          <a:prstGeom prst="rect">
            <a:avLst/>
          </a:prstGeom>
        </p:spPr>
        <p:txBody>
          <a:bodyPr spcFirstLastPara="1" wrap="square" lIns="91425" tIns="91425" rIns="91425" bIns="91425" anchor="ctr" anchorCtr="0">
            <a:noAutofit/>
          </a:bodyPr>
          <a:lstStyle/>
          <a:p>
            <a:pPr marL="457200" lvl="0" indent="-317500" algn="ctr" rtl="0">
              <a:spcBef>
                <a:spcPts val="1000"/>
              </a:spcBef>
              <a:spcAft>
                <a:spcPts val="0"/>
              </a:spcAft>
              <a:buClr>
                <a:schemeClr val="accent4"/>
              </a:buClr>
              <a:buSzPts val="1400"/>
              <a:buChar char="●"/>
            </a:pPr>
            <a:r>
              <a:rPr lang="en"/>
              <a:t>Author (year). </a:t>
            </a:r>
            <a:r>
              <a:rPr lang="en" i="1"/>
              <a:t>Title of the publication</a:t>
            </a:r>
            <a:r>
              <a:rPr lang="en"/>
              <a:t>. Publisher</a:t>
            </a:r>
            <a:endParaRPr/>
          </a:p>
          <a:p>
            <a:pPr marL="457200" lvl="0" indent="-317500" algn="ctr" rtl="0">
              <a:spcBef>
                <a:spcPts val="1000"/>
              </a:spcBef>
              <a:spcAft>
                <a:spcPts val="0"/>
              </a:spcAft>
              <a:buClr>
                <a:schemeClr val="accent4"/>
              </a:buClr>
              <a:buSzPts val="1400"/>
              <a:buChar char="●"/>
            </a:pPr>
            <a:r>
              <a:rPr lang="en"/>
              <a:t>Author (year). </a:t>
            </a:r>
            <a:r>
              <a:rPr lang="en" i="1"/>
              <a:t>Title of the publication</a:t>
            </a:r>
            <a:r>
              <a:rPr lang="en"/>
              <a:t>. Publisher</a:t>
            </a:r>
            <a:endParaRPr/>
          </a:p>
          <a:p>
            <a:pPr marL="457200" lvl="0" indent="-317500" algn="ctr" rtl="0">
              <a:spcBef>
                <a:spcPts val="1000"/>
              </a:spcBef>
              <a:spcAft>
                <a:spcPts val="0"/>
              </a:spcAft>
              <a:buClr>
                <a:schemeClr val="accent4"/>
              </a:buClr>
              <a:buSzPts val="1400"/>
              <a:buChar char="●"/>
            </a:pPr>
            <a:r>
              <a:rPr lang="en"/>
              <a:t>Author (year). </a:t>
            </a:r>
            <a:r>
              <a:rPr lang="en" i="1"/>
              <a:t>Title of the publication</a:t>
            </a:r>
            <a:r>
              <a:rPr lang="en"/>
              <a:t>. Publisher</a:t>
            </a:r>
            <a:endParaRPr/>
          </a:p>
          <a:p>
            <a:pPr marL="457200" lvl="0" indent="-317500" algn="ctr" rtl="0">
              <a:spcBef>
                <a:spcPts val="1000"/>
              </a:spcBef>
              <a:spcAft>
                <a:spcPts val="0"/>
              </a:spcAft>
              <a:buClr>
                <a:schemeClr val="accent4"/>
              </a:buClr>
              <a:buSzPts val="1400"/>
              <a:buChar char="●"/>
            </a:pPr>
            <a:r>
              <a:rPr lang="en"/>
              <a:t>Author (year). </a:t>
            </a:r>
            <a:r>
              <a:rPr lang="en" i="1"/>
              <a:t>Title of the publication</a:t>
            </a:r>
            <a:r>
              <a:rPr lang="en"/>
              <a:t>. Publisher</a:t>
            </a:r>
            <a:endParaRPr/>
          </a:p>
          <a:p>
            <a:pPr marL="457200" lvl="0" indent="-317500" algn="ctr" rtl="0">
              <a:spcBef>
                <a:spcPts val="1000"/>
              </a:spcBef>
              <a:spcAft>
                <a:spcPts val="0"/>
              </a:spcAft>
              <a:buClr>
                <a:schemeClr val="accent4"/>
              </a:buClr>
              <a:buSzPts val="1400"/>
              <a:buChar char="●"/>
            </a:pPr>
            <a:r>
              <a:rPr lang="en"/>
              <a:t>Author (year). </a:t>
            </a:r>
            <a:r>
              <a:rPr lang="en" i="1"/>
              <a:t>Title of the publication</a:t>
            </a:r>
            <a:r>
              <a:rPr lang="en"/>
              <a:t>. Publisher</a:t>
            </a:r>
            <a:endParaRPr/>
          </a:p>
          <a:p>
            <a:pPr marL="457200" lvl="0" indent="-317500" algn="ctr" rtl="0">
              <a:spcBef>
                <a:spcPts val="1000"/>
              </a:spcBef>
              <a:spcAft>
                <a:spcPts val="0"/>
              </a:spcAft>
              <a:buSzPts val="1400"/>
              <a:buChar char="●"/>
            </a:pPr>
            <a:r>
              <a:rPr lang="en"/>
              <a:t>Author (year). </a:t>
            </a:r>
            <a:r>
              <a:rPr lang="en" i="1"/>
              <a:t>Title of the publication</a:t>
            </a:r>
            <a:r>
              <a:rPr lang="en"/>
              <a:t>. Publisher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55"/>
          <p:cNvSpPr txBox="1">
            <a:spLocks noGrp="1"/>
          </p:cNvSpPr>
          <p:nvPr>
            <p:ph type="title"/>
          </p:nvPr>
        </p:nvSpPr>
        <p:spPr>
          <a:xfrm>
            <a:off x="2368625" y="548675"/>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30,000</a:t>
            </a:r>
            <a:endParaRPr/>
          </a:p>
        </p:txBody>
      </p:sp>
      <p:sp>
        <p:nvSpPr>
          <p:cNvPr id="1135" name="Google Shape;1135;p55"/>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1136" name="Google Shape;1136;p55"/>
          <p:cNvSpPr txBox="1">
            <a:spLocks noGrp="1"/>
          </p:cNvSpPr>
          <p:nvPr>
            <p:ph type="title" idx="2"/>
          </p:nvPr>
        </p:nvSpPr>
        <p:spPr>
          <a:xfrm>
            <a:off x="2368625" y="2097040"/>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20,000</a:t>
            </a:r>
            <a:endParaRPr dirty="0"/>
          </a:p>
        </p:txBody>
      </p:sp>
      <p:sp>
        <p:nvSpPr>
          <p:cNvPr id="1137" name="Google Shape;1137;p55"/>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from the Sun</a:t>
            </a:r>
            <a:endParaRPr/>
          </a:p>
        </p:txBody>
      </p:sp>
      <p:sp>
        <p:nvSpPr>
          <p:cNvPr id="1138" name="Google Shape;1138;p55"/>
          <p:cNvSpPr txBox="1">
            <a:spLocks noGrp="1"/>
          </p:cNvSpPr>
          <p:nvPr>
            <p:ph type="title" idx="4"/>
          </p:nvPr>
        </p:nvSpPr>
        <p:spPr>
          <a:xfrm>
            <a:off x="2368625" y="3645406"/>
            <a:ext cx="4406700" cy="6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50,000</a:t>
            </a:r>
            <a:endParaRPr dirty="0"/>
          </a:p>
        </p:txBody>
      </p:sp>
      <p:sp>
        <p:nvSpPr>
          <p:cNvPr id="1139" name="Google Shape;1139;p55"/>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planet we live on</a:t>
            </a:r>
            <a:endParaRPr/>
          </a:p>
        </p:txBody>
      </p:sp>
      <p:grpSp>
        <p:nvGrpSpPr>
          <p:cNvPr id="1140" name="Google Shape;1140;p55"/>
          <p:cNvGrpSpPr/>
          <p:nvPr/>
        </p:nvGrpSpPr>
        <p:grpSpPr>
          <a:xfrm>
            <a:off x="7636893" y="2346251"/>
            <a:ext cx="1507118" cy="838832"/>
            <a:chOff x="7636893" y="2346251"/>
            <a:chExt cx="1507118" cy="838832"/>
          </a:xfrm>
        </p:grpSpPr>
        <p:grpSp>
          <p:nvGrpSpPr>
            <p:cNvPr id="1141" name="Google Shape;1141;p55"/>
            <p:cNvGrpSpPr/>
            <p:nvPr/>
          </p:nvGrpSpPr>
          <p:grpSpPr>
            <a:xfrm flipH="1">
              <a:off x="7728620" y="2393076"/>
              <a:ext cx="1415391" cy="792008"/>
              <a:chOff x="1905568" y="363438"/>
              <a:chExt cx="1415391" cy="792008"/>
            </a:xfrm>
          </p:grpSpPr>
          <p:sp>
            <p:nvSpPr>
              <p:cNvPr id="1142" name="Google Shape;1142;p5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5"/>
            <p:cNvGrpSpPr/>
            <p:nvPr/>
          </p:nvGrpSpPr>
          <p:grpSpPr>
            <a:xfrm flipH="1">
              <a:off x="7636893" y="2346251"/>
              <a:ext cx="257693" cy="199083"/>
              <a:chOff x="3154993" y="316614"/>
              <a:chExt cx="257693" cy="199083"/>
            </a:xfrm>
          </p:grpSpPr>
          <p:sp>
            <p:nvSpPr>
              <p:cNvPr id="1145" name="Google Shape;1145;p5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9"/>
          <p:cNvSpPr txBox="1">
            <a:spLocks noGrp="1"/>
          </p:cNvSpPr>
          <p:nvPr>
            <p:ph type="title"/>
          </p:nvPr>
        </p:nvSpPr>
        <p:spPr>
          <a:xfrm>
            <a:off x="2572500" y="1632549"/>
            <a:ext cx="3999000" cy="67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38" name="Google Shape;538;p39"/>
          <p:cNvSpPr txBox="1">
            <a:spLocks noGrp="1"/>
          </p:cNvSpPr>
          <p:nvPr>
            <p:ph type="subTitle" idx="1"/>
          </p:nvPr>
        </p:nvSpPr>
        <p:spPr>
          <a:xfrm>
            <a:off x="2027250" y="2508249"/>
            <a:ext cx="5089500" cy="12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539" name="Google Shape;539;p39"/>
          <p:cNvSpPr/>
          <p:nvPr/>
        </p:nvSpPr>
        <p:spPr>
          <a:xfrm>
            <a:off x="3578200" y="4118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3578200" y="3061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9"/>
          <p:cNvGrpSpPr/>
          <p:nvPr/>
        </p:nvGrpSpPr>
        <p:grpSpPr>
          <a:xfrm flipH="1">
            <a:off x="1314213" y="621716"/>
            <a:ext cx="2351269" cy="2468325"/>
            <a:chOff x="4806268" y="3917039"/>
            <a:chExt cx="1507118" cy="838832"/>
          </a:xfrm>
        </p:grpSpPr>
        <p:grpSp>
          <p:nvGrpSpPr>
            <p:cNvPr id="542" name="Google Shape;542;p39"/>
            <p:cNvGrpSpPr/>
            <p:nvPr/>
          </p:nvGrpSpPr>
          <p:grpSpPr>
            <a:xfrm flipH="1">
              <a:off x="4897995" y="3963863"/>
              <a:ext cx="1415391" cy="792008"/>
              <a:chOff x="1905568" y="363438"/>
              <a:chExt cx="1415391" cy="792008"/>
            </a:xfrm>
          </p:grpSpPr>
          <p:sp>
            <p:nvSpPr>
              <p:cNvPr id="543" name="Google Shape;543;p3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flipH="1">
              <a:off x="4806268" y="3917039"/>
              <a:ext cx="257693" cy="199083"/>
              <a:chOff x="3154993" y="316614"/>
              <a:chExt cx="257693" cy="199083"/>
            </a:xfrm>
          </p:grpSpPr>
          <p:sp>
            <p:nvSpPr>
              <p:cNvPr id="546" name="Google Shape;546;p3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6"/>
          <p:cNvSpPr txBox="1">
            <a:spLocks noGrp="1"/>
          </p:cNvSpPr>
          <p:nvPr>
            <p:ph type="subTitle" idx="5"/>
          </p:nvPr>
        </p:nvSpPr>
        <p:spPr>
          <a:xfrm>
            <a:off x="717525" y="1850844"/>
            <a:ext cx="25164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160" name="Google Shape;1160;p56"/>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HERE YOU HAVE</a:t>
            </a:r>
            <a:r>
              <a:rPr lang="en">
                <a:solidFill>
                  <a:schemeClr val="dk2"/>
                </a:solidFill>
              </a:rPr>
              <a:t> FOUR COLUMNS</a:t>
            </a:r>
            <a:endParaRPr>
              <a:solidFill>
                <a:schemeClr val="dk2"/>
              </a:solidFill>
            </a:endParaRPr>
          </a:p>
        </p:txBody>
      </p:sp>
      <p:sp>
        <p:nvSpPr>
          <p:cNvPr id="1161" name="Google Shape;1161;p56"/>
          <p:cNvSpPr txBox="1">
            <a:spLocks noGrp="1"/>
          </p:cNvSpPr>
          <p:nvPr>
            <p:ph type="title"/>
          </p:nvPr>
        </p:nvSpPr>
        <p:spPr>
          <a:xfrm>
            <a:off x="717525" y="3412553"/>
            <a:ext cx="25164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VENUS</a:t>
            </a:r>
            <a:endParaRPr>
              <a:solidFill>
                <a:schemeClr val="lt2"/>
              </a:solidFill>
            </a:endParaRPr>
          </a:p>
        </p:txBody>
      </p:sp>
      <p:sp>
        <p:nvSpPr>
          <p:cNvPr id="1162" name="Google Shape;1162;p56"/>
          <p:cNvSpPr txBox="1">
            <a:spLocks noGrp="1"/>
          </p:cNvSpPr>
          <p:nvPr>
            <p:ph type="subTitle" idx="1"/>
          </p:nvPr>
        </p:nvSpPr>
        <p:spPr>
          <a:xfrm>
            <a:off x="717525" y="3732590"/>
            <a:ext cx="25164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63" name="Google Shape;1163;p56"/>
          <p:cNvSpPr txBox="1">
            <a:spLocks noGrp="1"/>
          </p:cNvSpPr>
          <p:nvPr>
            <p:ph type="title" idx="2"/>
          </p:nvPr>
        </p:nvSpPr>
        <p:spPr>
          <a:xfrm>
            <a:off x="5910075" y="1530864"/>
            <a:ext cx="25164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JUPITER</a:t>
            </a:r>
            <a:endParaRPr>
              <a:solidFill>
                <a:schemeClr val="lt2"/>
              </a:solidFill>
            </a:endParaRPr>
          </a:p>
        </p:txBody>
      </p:sp>
      <p:sp>
        <p:nvSpPr>
          <p:cNvPr id="1164" name="Google Shape;1164;p56"/>
          <p:cNvSpPr txBox="1">
            <a:spLocks noGrp="1"/>
          </p:cNvSpPr>
          <p:nvPr>
            <p:ph type="subTitle" idx="3"/>
          </p:nvPr>
        </p:nvSpPr>
        <p:spPr>
          <a:xfrm>
            <a:off x="5910075" y="1852961"/>
            <a:ext cx="25164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165" name="Google Shape;1165;p56"/>
          <p:cNvSpPr txBox="1">
            <a:spLocks noGrp="1"/>
          </p:cNvSpPr>
          <p:nvPr>
            <p:ph type="title" idx="4"/>
          </p:nvPr>
        </p:nvSpPr>
        <p:spPr>
          <a:xfrm>
            <a:off x="717525" y="1530848"/>
            <a:ext cx="25164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166" name="Google Shape;1166;p56"/>
          <p:cNvSpPr txBox="1">
            <a:spLocks noGrp="1"/>
          </p:cNvSpPr>
          <p:nvPr>
            <p:ph type="title" idx="6"/>
          </p:nvPr>
        </p:nvSpPr>
        <p:spPr>
          <a:xfrm>
            <a:off x="5910075" y="3412553"/>
            <a:ext cx="25164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167" name="Google Shape;1167;p56"/>
          <p:cNvSpPr txBox="1">
            <a:spLocks noGrp="1"/>
          </p:cNvSpPr>
          <p:nvPr>
            <p:ph type="subTitle" idx="7"/>
          </p:nvPr>
        </p:nvSpPr>
        <p:spPr>
          <a:xfrm>
            <a:off x="5910075" y="3732590"/>
            <a:ext cx="25164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pic>
        <p:nvPicPr>
          <p:cNvPr id="1168" name="Google Shape;1168;p56"/>
          <p:cNvPicPr preferRelativeResize="0"/>
          <p:nvPr/>
        </p:nvPicPr>
        <p:blipFill rotWithShape="1">
          <a:blip r:embed="rId3">
            <a:alphaModFix/>
          </a:blip>
          <a:srcRect l="39892" r="4047"/>
          <a:stretch/>
        </p:blipFill>
        <p:spPr>
          <a:xfrm>
            <a:off x="3511800" y="1694100"/>
            <a:ext cx="2120400" cy="2517300"/>
          </a:xfrm>
          <a:prstGeom prst="ellipse">
            <a:avLst/>
          </a:prstGeom>
          <a:noFill/>
          <a:ln>
            <a:noFill/>
          </a:ln>
        </p:spPr>
      </p:pic>
      <p:grpSp>
        <p:nvGrpSpPr>
          <p:cNvPr id="1169" name="Google Shape;1169;p56"/>
          <p:cNvGrpSpPr/>
          <p:nvPr/>
        </p:nvGrpSpPr>
        <p:grpSpPr>
          <a:xfrm flipH="1">
            <a:off x="-697932" y="2415464"/>
            <a:ext cx="1507118" cy="838832"/>
            <a:chOff x="7636893" y="2346251"/>
            <a:chExt cx="1507118" cy="838832"/>
          </a:xfrm>
        </p:grpSpPr>
        <p:grpSp>
          <p:nvGrpSpPr>
            <p:cNvPr id="1170" name="Google Shape;1170;p56"/>
            <p:cNvGrpSpPr/>
            <p:nvPr/>
          </p:nvGrpSpPr>
          <p:grpSpPr>
            <a:xfrm flipH="1">
              <a:off x="7728620" y="2393076"/>
              <a:ext cx="1415391" cy="792008"/>
              <a:chOff x="1905568" y="363438"/>
              <a:chExt cx="1415391" cy="792008"/>
            </a:xfrm>
          </p:grpSpPr>
          <p:sp>
            <p:nvSpPr>
              <p:cNvPr id="1171" name="Google Shape;1171;p56"/>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56"/>
            <p:cNvGrpSpPr/>
            <p:nvPr/>
          </p:nvGrpSpPr>
          <p:grpSpPr>
            <a:xfrm flipH="1">
              <a:off x="7636893" y="2346251"/>
              <a:ext cx="257693" cy="199083"/>
              <a:chOff x="3154993" y="316614"/>
              <a:chExt cx="257693" cy="199083"/>
            </a:xfrm>
          </p:grpSpPr>
          <p:sp>
            <p:nvSpPr>
              <p:cNvPr id="1174" name="Google Shape;1174;p56"/>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188" name="Google Shape;1188;p57"/>
          <p:cNvGrpSpPr/>
          <p:nvPr/>
        </p:nvGrpSpPr>
        <p:grpSpPr>
          <a:xfrm>
            <a:off x="3959060" y="1593674"/>
            <a:ext cx="4112401" cy="2702829"/>
            <a:chOff x="235800" y="830650"/>
            <a:chExt cx="6978450" cy="4588844"/>
          </a:xfrm>
        </p:grpSpPr>
        <p:sp>
          <p:nvSpPr>
            <p:cNvPr id="1189" name="Google Shape;1189;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57"/>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AIRPORTS IN</a:t>
            </a:r>
            <a:r>
              <a:rPr lang="en">
                <a:solidFill>
                  <a:schemeClr val="dk2"/>
                </a:solidFill>
              </a:rPr>
              <a:t> THE WORLD</a:t>
            </a:r>
            <a:endParaRPr>
              <a:solidFill>
                <a:schemeClr val="dk2"/>
              </a:solidFill>
            </a:endParaRPr>
          </a:p>
        </p:txBody>
      </p:sp>
      <p:sp>
        <p:nvSpPr>
          <p:cNvPr id="1196" name="Google Shape;1196;p57"/>
          <p:cNvSpPr txBox="1">
            <a:spLocks noGrp="1"/>
          </p:cNvSpPr>
          <p:nvPr>
            <p:ph type="subTitle" idx="4294967295"/>
          </p:nvPr>
        </p:nvSpPr>
        <p:spPr>
          <a:xfrm>
            <a:off x="895032" y="3271822"/>
            <a:ext cx="2580300" cy="427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lt2"/>
                </a:solidFill>
                <a:latin typeface="Limelight"/>
                <a:ea typeface="Limelight"/>
                <a:cs typeface="Limelight"/>
                <a:sym typeface="Limelight"/>
              </a:rPr>
              <a:t>AIRPORT 01</a:t>
            </a:r>
            <a:endParaRPr sz="2500">
              <a:solidFill>
                <a:schemeClr val="lt2"/>
              </a:solidFill>
              <a:latin typeface="Limelight"/>
              <a:ea typeface="Limelight"/>
              <a:cs typeface="Limelight"/>
              <a:sym typeface="Limelight"/>
            </a:endParaRPr>
          </a:p>
        </p:txBody>
      </p:sp>
      <p:sp>
        <p:nvSpPr>
          <p:cNvPr id="1197" name="Google Shape;1197;p57"/>
          <p:cNvSpPr txBox="1">
            <a:spLocks noGrp="1"/>
          </p:cNvSpPr>
          <p:nvPr>
            <p:ph type="subTitle" idx="4294967295"/>
          </p:nvPr>
        </p:nvSpPr>
        <p:spPr>
          <a:xfrm>
            <a:off x="895032" y="3668610"/>
            <a:ext cx="2580300" cy="627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t>Venus is the second planet from the Sun</a:t>
            </a:r>
            <a:endParaRPr sz="1600"/>
          </a:p>
        </p:txBody>
      </p:sp>
      <p:sp>
        <p:nvSpPr>
          <p:cNvPr id="1198" name="Google Shape;1198;p57"/>
          <p:cNvSpPr txBox="1">
            <a:spLocks noGrp="1"/>
          </p:cNvSpPr>
          <p:nvPr>
            <p:ph type="subTitle" idx="4294967295"/>
          </p:nvPr>
        </p:nvSpPr>
        <p:spPr>
          <a:xfrm>
            <a:off x="895032" y="1683540"/>
            <a:ext cx="2580300" cy="427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accent1"/>
                </a:solidFill>
                <a:latin typeface="Limelight"/>
                <a:ea typeface="Limelight"/>
                <a:cs typeface="Limelight"/>
                <a:sym typeface="Limelight"/>
              </a:rPr>
              <a:t>AIRPORT 02</a:t>
            </a:r>
            <a:endParaRPr sz="2500">
              <a:solidFill>
                <a:schemeClr val="accent1"/>
              </a:solidFill>
              <a:latin typeface="Limelight"/>
              <a:ea typeface="Limelight"/>
              <a:cs typeface="Limelight"/>
              <a:sym typeface="Limelight"/>
            </a:endParaRPr>
          </a:p>
        </p:txBody>
      </p:sp>
      <p:sp>
        <p:nvSpPr>
          <p:cNvPr id="1199" name="Google Shape;1199;p57"/>
          <p:cNvSpPr txBox="1">
            <a:spLocks noGrp="1"/>
          </p:cNvSpPr>
          <p:nvPr>
            <p:ph type="subTitle" idx="4294967295"/>
          </p:nvPr>
        </p:nvSpPr>
        <p:spPr>
          <a:xfrm>
            <a:off x="895032" y="2080674"/>
            <a:ext cx="2580300" cy="627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t>Jupiter is the biggest planet of them all</a:t>
            </a:r>
            <a:endParaRPr sz="1600"/>
          </a:p>
        </p:txBody>
      </p:sp>
      <p:sp>
        <p:nvSpPr>
          <p:cNvPr id="1200" name="Google Shape;1200;p57"/>
          <p:cNvSpPr/>
          <p:nvPr/>
        </p:nvSpPr>
        <p:spPr>
          <a:xfrm>
            <a:off x="4094256" y="2053096"/>
            <a:ext cx="234000" cy="23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7"/>
          <p:cNvSpPr/>
          <p:nvPr/>
        </p:nvSpPr>
        <p:spPr>
          <a:xfrm>
            <a:off x="7206227" y="2123107"/>
            <a:ext cx="225600" cy="22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7"/>
          <p:cNvSpPr/>
          <p:nvPr/>
        </p:nvSpPr>
        <p:spPr>
          <a:xfrm>
            <a:off x="5223422" y="3347429"/>
            <a:ext cx="225600" cy="22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7"/>
          <p:cNvGrpSpPr/>
          <p:nvPr/>
        </p:nvGrpSpPr>
        <p:grpSpPr>
          <a:xfrm>
            <a:off x="5924718" y="4476501"/>
            <a:ext cx="1507118" cy="838832"/>
            <a:chOff x="7636893" y="2346251"/>
            <a:chExt cx="1507118" cy="838832"/>
          </a:xfrm>
        </p:grpSpPr>
        <p:grpSp>
          <p:nvGrpSpPr>
            <p:cNvPr id="1204" name="Google Shape;1204;p57"/>
            <p:cNvGrpSpPr/>
            <p:nvPr/>
          </p:nvGrpSpPr>
          <p:grpSpPr>
            <a:xfrm flipH="1">
              <a:off x="7728620" y="2393076"/>
              <a:ext cx="1415391" cy="792008"/>
              <a:chOff x="1905568" y="363438"/>
              <a:chExt cx="1415391" cy="792008"/>
            </a:xfrm>
          </p:grpSpPr>
          <p:sp>
            <p:nvSpPr>
              <p:cNvPr id="1205" name="Google Shape;1205;p5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7"/>
            <p:cNvGrpSpPr/>
            <p:nvPr/>
          </p:nvGrpSpPr>
          <p:grpSpPr>
            <a:xfrm flipH="1">
              <a:off x="7636893" y="2346251"/>
              <a:ext cx="257693" cy="199083"/>
              <a:chOff x="3154993" y="316614"/>
              <a:chExt cx="257693" cy="199083"/>
            </a:xfrm>
          </p:grpSpPr>
          <p:sp>
            <p:nvSpPr>
              <p:cNvPr id="1208" name="Google Shape;1208;p5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8" name="Google Shape;1218;p57"/>
          <p:cNvSpPr/>
          <p:nvPr/>
        </p:nvSpPr>
        <p:spPr>
          <a:xfrm>
            <a:off x="6390397" y="2459579"/>
            <a:ext cx="225600" cy="22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cxnSp>
        <p:nvCxnSpPr>
          <p:cNvPr id="1223" name="Google Shape;1223;p58"/>
          <p:cNvCxnSpPr>
            <a:stCxn id="1224" idx="2"/>
            <a:endCxn id="1225" idx="0"/>
          </p:cNvCxnSpPr>
          <p:nvPr/>
        </p:nvCxnSpPr>
        <p:spPr>
          <a:xfrm>
            <a:off x="7050755" y="2374566"/>
            <a:ext cx="0" cy="1046400"/>
          </a:xfrm>
          <a:prstGeom prst="straightConnector1">
            <a:avLst/>
          </a:prstGeom>
          <a:noFill/>
          <a:ln w="38100" cap="flat" cmpd="sng">
            <a:solidFill>
              <a:schemeClr val="dk1"/>
            </a:solidFill>
            <a:prstDash val="solid"/>
            <a:round/>
            <a:headEnd type="none" w="med" len="med"/>
            <a:tailEnd type="none" w="med" len="med"/>
          </a:ln>
        </p:spPr>
      </p:cxnSp>
      <p:cxnSp>
        <p:nvCxnSpPr>
          <p:cNvPr id="1226" name="Google Shape;1226;p58"/>
          <p:cNvCxnSpPr>
            <a:stCxn id="1227" idx="4"/>
            <a:endCxn id="1228" idx="0"/>
          </p:cNvCxnSpPr>
          <p:nvPr/>
        </p:nvCxnSpPr>
        <p:spPr>
          <a:xfrm>
            <a:off x="2093244" y="2347792"/>
            <a:ext cx="0" cy="1050300"/>
          </a:xfrm>
          <a:prstGeom prst="straightConnector1">
            <a:avLst/>
          </a:prstGeom>
          <a:noFill/>
          <a:ln w="38100" cap="flat" cmpd="sng">
            <a:solidFill>
              <a:schemeClr val="dk1"/>
            </a:solidFill>
            <a:prstDash val="solid"/>
            <a:round/>
            <a:headEnd type="none" w="med" len="med"/>
            <a:tailEnd type="none" w="med" len="med"/>
          </a:ln>
        </p:spPr>
      </p:cxnSp>
      <p:sp>
        <p:nvSpPr>
          <p:cNvPr id="1229" name="Google Shape;1229;p5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AIRPLANE</a:t>
            </a:r>
            <a:r>
              <a:rPr lang="en">
                <a:solidFill>
                  <a:schemeClr val="dk2"/>
                </a:solidFill>
              </a:rPr>
              <a:t> TIMELINE</a:t>
            </a:r>
            <a:endParaRPr>
              <a:solidFill>
                <a:schemeClr val="dk2"/>
              </a:solidFill>
            </a:endParaRPr>
          </a:p>
        </p:txBody>
      </p:sp>
      <p:sp>
        <p:nvSpPr>
          <p:cNvPr id="1230" name="Google Shape;1230;p58"/>
          <p:cNvSpPr txBox="1"/>
          <p:nvPr/>
        </p:nvSpPr>
        <p:spPr>
          <a:xfrm>
            <a:off x="2915947" y="1234761"/>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2018</a:t>
            </a:r>
            <a:endParaRPr sz="2200" b="1">
              <a:solidFill>
                <a:schemeClr val="accent1"/>
              </a:solidFill>
              <a:latin typeface="Limelight"/>
              <a:ea typeface="Limelight"/>
              <a:cs typeface="Limelight"/>
              <a:sym typeface="Limelight"/>
            </a:endParaRPr>
          </a:p>
        </p:txBody>
      </p:sp>
      <p:sp>
        <p:nvSpPr>
          <p:cNvPr id="1228" name="Google Shape;1228;p58"/>
          <p:cNvSpPr txBox="1"/>
          <p:nvPr/>
        </p:nvSpPr>
        <p:spPr>
          <a:xfrm>
            <a:off x="1263444" y="3398092"/>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200" b="1">
                <a:solidFill>
                  <a:schemeClr val="lt2"/>
                </a:solidFill>
                <a:latin typeface="Limelight"/>
                <a:ea typeface="Limelight"/>
                <a:cs typeface="Limelight"/>
                <a:sym typeface="Limelight"/>
              </a:rPr>
              <a:t>2017</a:t>
            </a:r>
            <a:endParaRPr sz="2200" b="1">
              <a:solidFill>
                <a:schemeClr val="lt2"/>
              </a:solidFill>
              <a:latin typeface="Limelight"/>
              <a:ea typeface="Limelight"/>
              <a:cs typeface="Limelight"/>
              <a:sym typeface="Limelight"/>
            </a:endParaRPr>
          </a:p>
        </p:txBody>
      </p:sp>
      <p:sp>
        <p:nvSpPr>
          <p:cNvPr id="1231" name="Google Shape;1231;p58"/>
          <p:cNvSpPr txBox="1"/>
          <p:nvPr/>
        </p:nvSpPr>
        <p:spPr>
          <a:xfrm>
            <a:off x="6220955" y="1234761"/>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200" b="1">
                <a:solidFill>
                  <a:schemeClr val="accent1"/>
                </a:solidFill>
                <a:latin typeface="Limelight"/>
                <a:ea typeface="Limelight"/>
                <a:cs typeface="Limelight"/>
                <a:sym typeface="Limelight"/>
              </a:rPr>
              <a:t>2020</a:t>
            </a:r>
            <a:endParaRPr sz="2200" b="1">
              <a:solidFill>
                <a:schemeClr val="accent1"/>
              </a:solidFill>
              <a:latin typeface="Limelight"/>
              <a:ea typeface="Limelight"/>
              <a:cs typeface="Limelight"/>
              <a:sym typeface="Limelight"/>
            </a:endParaRPr>
          </a:p>
        </p:txBody>
      </p:sp>
      <p:sp>
        <p:nvSpPr>
          <p:cNvPr id="1232" name="Google Shape;1232;p58"/>
          <p:cNvSpPr txBox="1"/>
          <p:nvPr/>
        </p:nvSpPr>
        <p:spPr>
          <a:xfrm>
            <a:off x="4568451" y="3398092"/>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200" b="1">
                <a:solidFill>
                  <a:schemeClr val="lt2"/>
                </a:solidFill>
                <a:latin typeface="Limelight"/>
                <a:ea typeface="Limelight"/>
                <a:cs typeface="Limelight"/>
                <a:sym typeface="Limelight"/>
              </a:rPr>
              <a:t>2019</a:t>
            </a:r>
            <a:endParaRPr sz="2200" b="1">
              <a:solidFill>
                <a:schemeClr val="lt2"/>
              </a:solidFill>
              <a:latin typeface="Limelight"/>
              <a:ea typeface="Limelight"/>
              <a:cs typeface="Limelight"/>
              <a:sym typeface="Limelight"/>
            </a:endParaRPr>
          </a:p>
        </p:txBody>
      </p:sp>
      <p:sp>
        <p:nvSpPr>
          <p:cNvPr id="1233" name="Google Shape;1233;p58"/>
          <p:cNvSpPr txBox="1"/>
          <p:nvPr/>
        </p:nvSpPr>
        <p:spPr>
          <a:xfrm>
            <a:off x="1263450" y="3792181"/>
            <a:ext cx="1659600" cy="7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Despite being red, Mars is a cold place</a:t>
            </a:r>
            <a:endParaRPr sz="1600">
              <a:solidFill>
                <a:schemeClr val="accent4"/>
              </a:solidFill>
              <a:latin typeface="Raleway"/>
              <a:ea typeface="Raleway"/>
              <a:cs typeface="Raleway"/>
              <a:sym typeface="Raleway"/>
            </a:endParaRPr>
          </a:p>
        </p:txBody>
      </p:sp>
      <p:sp>
        <p:nvSpPr>
          <p:cNvPr id="1234" name="Google Shape;1234;p58"/>
          <p:cNvSpPr txBox="1"/>
          <p:nvPr/>
        </p:nvSpPr>
        <p:spPr>
          <a:xfrm>
            <a:off x="2915952" y="1635366"/>
            <a:ext cx="1659600" cy="7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Venus is the second planet from the Sun</a:t>
            </a:r>
            <a:endParaRPr sz="1600">
              <a:solidFill>
                <a:schemeClr val="accent4"/>
              </a:solidFill>
              <a:latin typeface="Raleway"/>
              <a:ea typeface="Raleway"/>
              <a:cs typeface="Raleway"/>
              <a:sym typeface="Raleway"/>
            </a:endParaRPr>
          </a:p>
        </p:txBody>
      </p:sp>
      <p:sp>
        <p:nvSpPr>
          <p:cNvPr id="1224" name="Google Shape;1224;p58"/>
          <p:cNvSpPr txBox="1"/>
          <p:nvPr/>
        </p:nvSpPr>
        <p:spPr>
          <a:xfrm>
            <a:off x="6220955" y="1635366"/>
            <a:ext cx="1659600" cy="7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Jupiter is the biggest planet of them all</a:t>
            </a:r>
            <a:endParaRPr sz="1600">
              <a:solidFill>
                <a:schemeClr val="accent4"/>
              </a:solidFill>
              <a:latin typeface="Raleway"/>
              <a:ea typeface="Raleway"/>
              <a:cs typeface="Raleway"/>
              <a:sym typeface="Raleway"/>
            </a:endParaRPr>
          </a:p>
        </p:txBody>
      </p:sp>
      <p:sp>
        <p:nvSpPr>
          <p:cNvPr id="1235" name="Google Shape;1235;p58"/>
          <p:cNvSpPr txBox="1"/>
          <p:nvPr/>
        </p:nvSpPr>
        <p:spPr>
          <a:xfrm>
            <a:off x="4568453" y="3792181"/>
            <a:ext cx="1659600" cy="7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Saturn is a gas giant and has several rings</a:t>
            </a:r>
            <a:endParaRPr sz="1600">
              <a:solidFill>
                <a:schemeClr val="accent4"/>
              </a:solidFill>
              <a:latin typeface="Raleway"/>
              <a:ea typeface="Raleway"/>
              <a:cs typeface="Raleway"/>
              <a:sym typeface="Raleway"/>
            </a:endParaRPr>
          </a:p>
        </p:txBody>
      </p:sp>
      <p:cxnSp>
        <p:nvCxnSpPr>
          <p:cNvPr id="1236" name="Google Shape;1236;p58"/>
          <p:cNvCxnSpPr>
            <a:stCxn id="1234" idx="2"/>
            <a:endCxn id="1237" idx="0"/>
          </p:cNvCxnSpPr>
          <p:nvPr/>
        </p:nvCxnSpPr>
        <p:spPr>
          <a:xfrm>
            <a:off x="3745752" y="2374566"/>
            <a:ext cx="0" cy="1045200"/>
          </a:xfrm>
          <a:prstGeom prst="straightConnector1">
            <a:avLst/>
          </a:prstGeom>
          <a:noFill/>
          <a:ln w="38100" cap="flat" cmpd="sng">
            <a:solidFill>
              <a:schemeClr val="dk1"/>
            </a:solidFill>
            <a:prstDash val="solid"/>
            <a:round/>
            <a:headEnd type="none" w="med" len="med"/>
            <a:tailEnd type="none" w="med" len="med"/>
          </a:ln>
        </p:spPr>
      </p:cxnSp>
      <p:cxnSp>
        <p:nvCxnSpPr>
          <p:cNvPr id="1238" name="Google Shape;1238;p58"/>
          <p:cNvCxnSpPr>
            <a:stCxn id="1239" idx="4"/>
            <a:endCxn id="1232" idx="0"/>
          </p:cNvCxnSpPr>
          <p:nvPr/>
        </p:nvCxnSpPr>
        <p:spPr>
          <a:xfrm flipH="1">
            <a:off x="5398251" y="2347792"/>
            <a:ext cx="4800" cy="1050300"/>
          </a:xfrm>
          <a:prstGeom prst="straightConnector1">
            <a:avLst/>
          </a:prstGeom>
          <a:noFill/>
          <a:ln w="38100" cap="flat" cmpd="sng">
            <a:solidFill>
              <a:schemeClr val="dk1"/>
            </a:solidFill>
            <a:prstDash val="solid"/>
            <a:round/>
            <a:headEnd type="none" w="med" len="med"/>
            <a:tailEnd type="none" w="med" len="med"/>
          </a:ln>
        </p:spPr>
      </p:cxnSp>
      <p:grpSp>
        <p:nvGrpSpPr>
          <p:cNvPr id="1240" name="Google Shape;1240;p58"/>
          <p:cNvGrpSpPr/>
          <p:nvPr/>
        </p:nvGrpSpPr>
        <p:grpSpPr>
          <a:xfrm>
            <a:off x="5174763" y="1637472"/>
            <a:ext cx="444800" cy="443900"/>
            <a:chOff x="5486600" y="1894575"/>
            <a:chExt cx="444800" cy="443900"/>
          </a:xfrm>
        </p:grpSpPr>
        <p:sp>
          <p:nvSpPr>
            <p:cNvPr id="1241" name="Google Shape;1241;p58"/>
            <p:cNvSpPr/>
            <p:nvPr/>
          </p:nvSpPr>
          <p:spPr>
            <a:xfrm>
              <a:off x="5613450" y="1973750"/>
              <a:ext cx="187175" cy="104100"/>
            </a:xfrm>
            <a:custGeom>
              <a:avLst/>
              <a:gdLst/>
              <a:ahLst/>
              <a:cxnLst/>
              <a:rect l="l" t="t" r="r" b="b"/>
              <a:pathLst>
                <a:path w="7487" h="4164" extrusionOk="0">
                  <a:moveTo>
                    <a:pt x="3858" y="0"/>
                  </a:moveTo>
                  <a:cubicBezTo>
                    <a:pt x="3591" y="0"/>
                    <a:pt x="3324" y="178"/>
                    <a:pt x="3324" y="534"/>
                  </a:cubicBezTo>
                  <a:lnTo>
                    <a:pt x="3324" y="1566"/>
                  </a:lnTo>
                  <a:lnTo>
                    <a:pt x="726" y="1566"/>
                  </a:lnTo>
                  <a:cubicBezTo>
                    <a:pt x="704" y="1564"/>
                    <a:pt x="683" y="1563"/>
                    <a:pt x="662" y="1563"/>
                  </a:cubicBezTo>
                  <a:cubicBezTo>
                    <a:pt x="1" y="1563"/>
                    <a:pt x="1" y="2601"/>
                    <a:pt x="662" y="2601"/>
                  </a:cubicBezTo>
                  <a:cubicBezTo>
                    <a:pt x="683" y="2601"/>
                    <a:pt x="704" y="2600"/>
                    <a:pt x="726" y="2597"/>
                  </a:cubicBezTo>
                  <a:lnTo>
                    <a:pt x="2328" y="2597"/>
                  </a:lnTo>
                  <a:cubicBezTo>
                    <a:pt x="2185" y="2704"/>
                    <a:pt x="2078" y="2811"/>
                    <a:pt x="1972" y="2918"/>
                  </a:cubicBezTo>
                  <a:cubicBezTo>
                    <a:pt x="2292" y="3665"/>
                    <a:pt x="3039" y="4163"/>
                    <a:pt x="3858" y="4163"/>
                  </a:cubicBezTo>
                  <a:cubicBezTo>
                    <a:pt x="4676" y="4163"/>
                    <a:pt x="5423" y="3665"/>
                    <a:pt x="5743" y="2918"/>
                  </a:cubicBezTo>
                  <a:cubicBezTo>
                    <a:pt x="5637" y="2811"/>
                    <a:pt x="5530" y="2704"/>
                    <a:pt x="5387" y="2597"/>
                  </a:cubicBezTo>
                  <a:lnTo>
                    <a:pt x="6989" y="2597"/>
                  </a:lnTo>
                  <a:cubicBezTo>
                    <a:pt x="7273" y="2597"/>
                    <a:pt x="7487" y="2348"/>
                    <a:pt x="7487" y="2064"/>
                  </a:cubicBezTo>
                  <a:cubicBezTo>
                    <a:pt x="7487" y="1779"/>
                    <a:pt x="7273" y="1566"/>
                    <a:pt x="6989" y="1566"/>
                  </a:cubicBezTo>
                  <a:lnTo>
                    <a:pt x="4391" y="1566"/>
                  </a:lnTo>
                  <a:lnTo>
                    <a:pt x="4391" y="534"/>
                  </a:lnTo>
                  <a:cubicBezTo>
                    <a:pt x="4391" y="178"/>
                    <a:pt x="4124"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5486600" y="2051800"/>
              <a:ext cx="444800" cy="130100"/>
            </a:xfrm>
            <a:custGeom>
              <a:avLst/>
              <a:gdLst/>
              <a:ahLst/>
              <a:cxnLst/>
              <a:rect l="l" t="t" r="r" b="b"/>
              <a:pathLst>
                <a:path w="17792" h="5204" extrusionOk="0">
                  <a:moveTo>
                    <a:pt x="517" y="0"/>
                  </a:moveTo>
                  <a:cubicBezTo>
                    <a:pt x="259" y="0"/>
                    <a:pt x="1" y="169"/>
                    <a:pt x="1" y="507"/>
                  </a:cubicBezTo>
                  <a:lnTo>
                    <a:pt x="1" y="1575"/>
                  </a:lnTo>
                  <a:cubicBezTo>
                    <a:pt x="1" y="1859"/>
                    <a:pt x="250" y="2073"/>
                    <a:pt x="534" y="2073"/>
                  </a:cubicBezTo>
                  <a:lnTo>
                    <a:pt x="1210" y="2073"/>
                  </a:lnTo>
                  <a:cubicBezTo>
                    <a:pt x="890" y="2998"/>
                    <a:pt x="1460" y="3994"/>
                    <a:pt x="2420" y="4137"/>
                  </a:cubicBezTo>
                  <a:cubicBezTo>
                    <a:pt x="2516" y="4154"/>
                    <a:pt x="2612" y="4163"/>
                    <a:pt x="2705" y="4163"/>
                  </a:cubicBezTo>
                  <a:cubicBezTo>
                    <a:pt x="3550" y="4163"/>
                    <a:pt x="4267" y="3471"/>
                    <a:pt x="4235" y="2607"/>
                  </a:cubicBezTo>
                  <a:cubicBezTo>
                    <a:pt x="4235" y="2429"/>
                    <a:pt x="4199" y="2251"/>
                    <a:pt x="4164" y="2073"/>
                  </a:cubicBezTo>
                  <a:lnTo>
                    <a:pt x="6370" y="2073"/>
                  </a:lnTo>
                  <a:cubicBezTo>
                    <a:pt x="6583" y="3354"/>
                    <a:pt x="7544" y="5204"/>
                    <a:pt x="8932" y="5204"/>
                  </a:cubicBezTo>
                  <a:cubicBezTo>
                    <a:pt x="10319" y="5204"/>
                    <a:pt x="11244" y="3354"/>
                    <a:pt x="11493" y="2073"/>
                  </a:cubicBezTo>
                  <a:lnTo>
                    <a:pt x="13699" y="2073"/>
                  </a:lnTo>
                  <a:cubicBezTo>
                    <a:pt x="13628" y="2251"/>
                    <a:pt x="13593" y="2429"/>
                    <a:pt x="13593" y="2607"/>
                  </a:cubicBezTo>
                  <a:cubicBezTo>
                    <a:pt x="13504" y="3727"/>
                    <a:pt x="14331" y="4288"/>
                    <a:pt x="15158" y="4288"/>
                  </a:cubicBezTo>
                  <a:cubicBezTo>
                    <a:pt x="15985" y="4288"/>
                    <a:pt x="16813" y="3727"/>
                    <a:pt x="16724" y="2607"/>
                  </a:cubicBezTo>
                  <a:cubicBezTo>
                    <a:pt x="16724" y="2429"/>
                    <a:pt x="16688" y="2251"/>
                    <a:pt x="16617" y="2073"/>
                  </a:cubicBezTo>
                  <a:lnTo>
                    <a:pt x="17257" y="2073"/>
                  </a:lnTo>
                  <a:cubicBezTo>
                    <a:pt x="17542" y="2073"/>
                    <a:pt x="17791" y="1859"/>
                    <a:pt x="17791" y="1575"/>
                  </a:cubicBezTo>
                  <a:lnTo>
                    <a:pt x="17791" y="507"/>
                  </a:lnTo>
                  <a:cubicBezTo>
                    <a:pt x="17791" y="223"/>
                    <a:pt x="17578" y="9"/>
                    <a:pt x="17293" y="9"/>
                  </a:cubicBezTo>
                  <a:cubicBezTo>
                    <a:pt x="17008" y="9"/>
                    <a:pt x="16759" y="223"/>
                    <a:pt x="16759" y="507"/>
                  </a:cubicBezTo>
                  <a:lnTo>
                    <a:pt x="16759" y="1041"/>
                  </a:lnTo>
                  <a:lnTo>
                    <a:pt x="11493" y="1041"/>
                  </a:lnTo>
                  <a:cubicBezTo>
                    <a:pt x="11493" y="970"/>
                    <a:pt x="11422" y="899"/>
                    <a:pt x="11422" y="828"/>
                  </a:cubicBezTo>
                  <a:cubicBezTo>
                    <a:pt x="10800" y="1664"/>
                    <a:pt x="9866" y="2082"/>
                    <a:pt x="8932" y="2082"/>
                  </a:cubicBezTo>
                  <a:cubicBezTo>
                    <a:pt x="7998" y="2082"/>
                    <a:pt x="7064" y="1664"/>
                    <a:pt x="6441" y="828"/>
                  </a:cubicBezTo>
                  <a:cubicBezTo>
                    <a:pt x="6441" y="899"/>
                    <a:pt x="6405" y="970"/>
                    <a:pt x="6370" y="1041"/>
                  </a:cubicBezTo>
                  <a:lnTo>
                    <a:pt x="1033" y="1041"/>
                  </a:lnTo>
                  <a:lnTo>
                    <a:pt x="1033" y="507"/>
                  </a:lnTo>
                  <a:cubicBezTo>
                    <a:pt x="1033" y="169"/>
                    <a:pt x="775"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5581775" y="2129400"/>
              <a:ext cx="256225" cy="209075"/>
            </a:xfrm>
            <a:custGeom>
              <a:avLst/>
              <a:gdLst/>
              <a:ahLst/>
              <a:cxnLst/>
              <a:rect l="l" t="t" r="r" b="b"/>
              <a:pathLst>
                <a:path w="10249" h="8363" extrusionOk="0">
                  <a:moveTo>
                    <a:pt x="1424" y="1"/>
                  </a:moveTo>
                  <a:cubicBezTo>
                    <a:pt x="1246" y="783"/>
                    <a:pt x="712" y="1460"/>
                    <a:pt x="1" y="1815"/>
                  </a:cubicBezTo>
                  <a:lnTo>
                    <a:pt x="4093" y="7330"/>
                  </a:lnTo>
                  <a:lnTo>
                    <a:pt x="1993" y="7330"/>
                  </a:lnTo>
                  <a:cubicBezTo>
                    <a:pt x="1317" y="7330"/>
                    <a:pt x="1317" y="8362"/>
                    <a:pt x="1993" y="8362"/>
                  </a:cubicBezTo>
                  <a:lnTo>
                    <a:pt x="8220" y="8362"/>
                  </a:lnTo>
                  <a:cubicBezTo>
                    <a:pt x="8932" y="8362"/>
                    <a:pt x="8932" y="7330"/>
                    <a:pt x="8220" y="7330"/>
                  </a:cubicBezTo>
                  <a:lnTo>
                    <a:pt x="6156" y="7330"/>
                  </a:lnTo>
                  <a:lnTo>
                    <a:pt x="10248" y="1815"/>
                  </a:lnTo>
                  <a:cubicBezTo>
                    <a:pt x="9501" y="1460"/>
                    <a:pt x="8967" y="783"/>
                    <a:pt x="8789" y="1"/>
                  </a:cubicBezTo>
                  <a:lnTo>
                    <a:pt x="8469" y="1"/>
                  </a:lnTo>
                  <a:cubicBezTo>
                    <a:pt x="8007" y="1460"/>
                    <a:pt x="6868" y="3132"/>
                    <a:pt x="5125" y="3132"/>
                  </a:cubicBezTo>
                  <a:cubicBezTo>
                    <a:pt x="3381" y="3132"/>
                    <a:pt x="2242" y="1460"/>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5540875" y="1894575"/>
              <a:ext cx="337150" cy="157475"/>
            </a:xfrm>
            <a:custGeom>
              <a:avLst/>
              <a:gdLst/>
              <a:ahLst/>
              <a:cxnLst/>
              <a:rect l="l" t="t" r="r" b="b"/>
              <a:pathLst>
                <a:path w="13486" h="6299" extrusionOk="0">
                  <a:moveTo>
                    <a:pt x="6761" y="0"/>
                  </a:moveTo>
                  <a:cubicBezTo>
                    <a:pt x="3202" y="0"/>
                    <a:pt x="249" y="2740"/>
                    <a:pt x="0" y="6298"/>
                  </a:cubicBezTo>
                  <a:lnTo>
                    <a:pt x="2455" y="6298"/>
                  </a:lnTo>
                  <a:cubicBezTo>
                    <a:pt x="2206" y="6014"/>
                    <a:pt x="2064" y="5622"/>
                    <a:pt x="2064" y="5231"/>
                  </a:cubicBezTo>
                  <a:cubicBezTo>
                    <a:pt x="2064" y="4377"/>
                    <a:pt x="2775" y="3701"/>
                    <a:pt x="3629" y="3701"/>
                  </a:cubicBezTo>
                  <a:lnTo>
                    <a:pt x="5195" y="3701"/>
                  </a:lnTo>
                  <a:cubicBezTo>
                    <a:pt x="5266" y="2722"/>
                    <a:pt x="6013" y="2233"/>
                    <a:pt x="6761" y="2233"/>
                  </a:cubicBezTo>
                  <a:cubicBezTo>
                    <a:pt x="7508" y="2233"/>
                    <a:pt x="8255" y="2722"/>
                    <a:pt x="8326" y="3701"/>
                  </a:cubicBezTo>
                  <a:lnTo>
                    <a:pt x="9856" y="3701"/>
                  </a:lnTo>
                  <a:cubicBezTo>
                    <a:pt x="9871" y="3700"/>
                    <a:pt x="9886" y="3700"/>
                    <a:pt x="9900" y="3700"/>
                  </a:cubicBezTo>
                  <a:cubicBezTo>
                    <a:pt x="11224" y="3700"/>
                    <a:pt x="11910" y="5278"/>
                    <a:pt x="11030" y="6298"/>
                  </a:cubicBezTo>
                  <a:lnTo>
                    <a:pt x="13485" y="6298"/>
                  </a:lnTo>
                  <a:cubicBezTo>
                    <a:pt x="13236" y="2740"/>
                    <a:pt x="10283" y="0"/>
                    <a:pt x="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8"/>
          <p:cNvGrpSpPr/>
          <p:nvPr/>
        </p:nvGrpSpPr>
        <p:grpSpPr>
          <a:xfrm>
            <a:off x="3521375" y="3685683"/>
            <a:ext cx="443900" cy="445000"/>
            <a:chOff x="3265475" y="3313125"/>
            <a:chExt cx="443900" cy="445000"/>
          </a:xfrm>
        </p:grpSpPr>
        <p:sp>
          <p:nvSpPr>
            <p:cNvPr id="1246" name="Google Shape;1246;p58"/>
            <p:cNvSpPr/>
            <p:nvPr/>
          </p:nvSpPr>
          <p:spPr>
            <a:xfrm>
              <a:off x="3344625" y="3599200"/>
              <a:ext cx="127250" cy="149150"/>
            </a:xfrm>
            <a:custGeom>
              <a:avLst/>
              <a:gdLst/>
              <a:ahLst/>
              <a:cxnLst/>
              <a:rect l="l" t="t" r="r" b="b"/>
              <a:pathLst>
                <a:path w="5090" h="5966" extrusionOk="0">
                  <a:moveTo>
                    <a:pt x="1088" y="0"/>
                  </a:moveTo>
                  <a:cubicBezTo>
                    <a:pt x="963" y="0"/>
                    <a:pt x="838" y="17"/>
                    <a:pt x="713" y="59"/>
                  </a:cubicBezTo>
                  <a:lnTo>
                    <a:pt x="1" y="202"/>
                  </a:lnTo>
                  <a:lnTo>
                    <a:pt x="1" y="593"/>
                  </a:lnTo>
                  <a:cubicBezTo>
                    <a:pt x="1" y="2977"/>
                    <a:pt x="1531" y="5147"/>
                    <a:pt x="3773" y="5966"/>
                  </a:cubicBezTo>
                  <a:lnTo>
                    <a:pt x="4093" y="5396"/>
                  </a:lnTo>
                  <a:cubicBezTo>
                    <a:pt x="4449" y="4685"/>
                    <a:pt x="4804" y="3973"/>
                    <a:pt x="5089" y="3226"/>
                  </a:cubicBezTo>
                  <a:lnTo>
                    <a:pt x="5089" y="3226"/>
                  </a:lnTo>
                  <a:cubicBezTo>
                    <a:pt x="5025" y="3244"/>
                    <a:pt x="4956" y="3253"/>
                    <a:pt x="4885" y="3253"/>
                  </a:cubicBezTo>
                  <a:cubicBezTo>
                    <a:pt x="4684" y="3253"/>
                    <a:pt x="4474" y="3180"/>
                    <a:pt x="4342" y="3048"/>
                  </a:cubicBezTo>
                  <a:lnTo>
                    <a:pt x="4306" y="3048"/>
                  </a:lnTo>
                  <a:cubicBezTo>
                    <a:pt x="4057" y="2763"/>
                    <a:pt x="4022" y="2408"/>
                    <a:pt x="4164" y="2087"/>
                  </a:cubicBezTo>
                  <a:cubicBezTo>
                    <a:pt x="4022" y="2087"/>
                    <a:pt x="3844" y="2123"/>
                    <a:pt x="3701" y="2123"/>
                  </a:cubicBezTo>
                  <a:cubicBezTo>
                    <a:pt x="3411" y="2174"/>
                    <a:pt x="3137" y="2225"/>
                    <a:pt x="2891" y="2225"/>
                  </a:cubicBezTo>
                  <a:cubicBezTo>
                    <a:pt x="2625" y="2225"/>
                    <a:pt x="2392" y="2165"/>
                    <a:pt x="2207" y="1981"/>
                  </a:cubicBezTo>
                  <a:cubicBezTo>
                    <a:pt x="1958" y="1696"/>
                    <a:pt x="1887" y="1269"/>
                    <a:pt x="2065" y="913"/>
                  </a:cubicBezTo>
                  <a:cubicBezTo>
                    <a:pt x="2065" y="878"/>
                    <a:pt x="2100" y="806"/>
                    <a:pt x="2100" y="771"/>
                  </a:cubicBezTo>
                  <a:cubicBezTo>
                    <a:pt x="1922" y="451"/>
                    <a:pt x="1638" y="202"/>
                    <a:pt x="1353" y="24"/>
                  </a:cubicBezTo>
                  <a:cubicBezTo>
                    <a:pt x="1265" y="9"/>
                    <a:pt x="1176"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551000" y="3574875"/>
              <a:ext cx="80075" cy="160125"/>
            </a:xfrm>
            <a:custGeom>
              <a:avLst/>
              <a:gdLst/>
              <a:ahLst/>
              <a:cxnLst/>
              <a:rect l="l" t="t" r="r" b="b"/>
              <a:pathLst>
                <a:path w="3203" h="6405" extrusionOk="0">
                  <a:moveTo>
                    <a:pt x="1" y="0"/>
                  </a:moveTo>
                  <a:cubicBezTo>
                    <a:pt x="36" y="178"/>
                    <a:pt x="72" y="321"/>
                    <a:pt x="72" y="498"/>
                  </a:cubicBezTo>
                  <a:cubicBezTo>
                    <a:pt x="72" y="641"/>
                    <a:pt x="72" y="783"/>
                    <a:pt x="36" y="961"/>
                  </a:cubicBezTo>
                  <a:cubicBezTo>
                    <a:pt x="1" y="1068"/>
                    <a:pt x="1" y="1210"/>
                    <a:pt x="36" y="1317"/>
                  </a:cubicBezTo>
                  <a:cubicBezTo>
                    <a:pt x="143" y="1424"/>
                    <a:pt x="250" y="1530"/>
                    <a:pt x="392" y="1637"/>
                  </a:cubicBezTo>
                  <a:cubicBezTo>
                    <a:pt x="677" y="1815"/>
                    <a:pt x="926" y="2064"/>
                    <a:pt x="1068" y="2349"/>
                  </a:cubicBezTo>
                  <a:cubicBezTo>
                    <a:pt x="1282" y="2811"/>
                    <a:pt x="1282" y="3345"/>
                    <a:pt x="1068" y="3807"/>
                  </a:cubicBezTo>
                  <a:cubicBezTo>
                    <a:pt x="926" y="4092"/>
                    <a:pt x="712" y="4306"/>
                    <a:pt x="428" y="4448"/>
                  </a:cubicBezTo>
                  <a:cubicBezTo>
                    <a:pt x="214" y="4590"/>
                    <a:pt x="72" y="4661"/>
                    <a:pt x="72" y="4804"/>
                  </a:cubicBezTo>
                  <a:cubicBezTo>
                    <a:pt x="107" y="5337"/>
                    <a:pt x="250" y="5871"/>
                    <a:pt x="463" y="6405"/>
                  </a:cubicBezTo>
                  <a:cubicBezTo>
                    <a:pt x="2171" y="5373"/>
                    <a:pt x="3203" y="3487"/>
                    <a:pt x="3203" y="1495"/>
                  </a:cubicBezTo>
                  <a:lnTo>
                    <a:pt x="3203" y="1388"/>
                  </a:lnTo>
                  <a:lnTo>
                    <a:pt x="1958" y="783"/>
                  </a:lnTo>
                  <a:cubicBezTo>
                    <a:pt x="1317" y="498"/>
                    <a:pt x="677" y="2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349075" y="3491250"/>
              <a:ext cx="277575" cy="266875"/>
            </a:xfrm>
            <a:custGeom>
              <a:avLst/>
              <a:gdLst/>
              <a:ahLst/>
              <a:cxnLst/>
              <a:rect l="l" t="t" r="r" b="b"/>
              <a:pathLst>
                <a:path w="11103" h="10675" extrusionOk="0">
                  <a:moveTo>
                    <a:pt x="2563" y="1"/>
                  </a:moveTo>
                  <a:cubicBezTo>
                    <a:pt x="1317" y="784"/>
                    <a:pt x="392" y="1993"/>
                    <a:pt x="1" y="3417"/>
                  </a:cubicBezTo>
                  <a:lnTo>
                    <a:pt x="321" y="3345"/>
                  </a:lnTo>
                  <a:cubicBezTo>
                    <a:pt x="519" y="3296"/>
                    <a:pt x="717" y="3269"/>
                    <a:pt x="916" y="3269"/>
                  </a:cubicBezTo>
                  <a:cubicBezTo>
                    <a:pt x="1144" y="3269"/>
                    <a:pt x="1373" y="3305"/>
                    <a:pt x="1602" y="3381"/>
                  </a:cubicBezTo>
                  <a:cubicBezTo>
                    <a:pt x="2171" y="3666"/>
                    <a:pt x="2634" y="4128"/>
                    <a:pt x="2918" y="4697"/>
                  </a:cubicBezTo>
                  <a:cubicBezTo>
                    <a:pt x="3025" y="4946"/>
                    <a:pt x="3025" y="5231"/>
                    <a:pt x="2918" y="5480"/>
                  </a:cubicBezTo>
                  <a:cubicBezTo>
                    <a:pt x="3061" y="5480"/>
                    <a:pt x="3274" y="5445"/>
                    <a:pt x="3381" y="5409"/>
                  </a:cubicBezTo>
                  <a:cubicBezTo>
                    <a:pt x="3673" y="5377"/>
                    <a:pt x="3943" y="5337"/>
                    <a:pt x="4181" y="5337"/>
                  </a:cubicBezTo>
                  <a:cubicBezTo>
                    <a:pt x="4464" y="5337"/>
                    <a:pt x="4701" y="5393"/>
                    <a:pt x="4875" y="5587"/>
                  </a:cubicBezTo>
                  <a:cubicBezTo>
                    <a:pt x="5125" y="5800"/>
                    <a:pt x="5196" y="6121"/>
                    <a:pt x="5089" y="6405"/>
                  </a:cubicBezTo>
                  <a:cubicBezTo>
                    <a:pt x="5171" y="6378"/>
                    <a:pt x="5257" y="6365"/>
                    <a:pt x="5344" y="6365"/>
                  </a:cubicBezTo>
                  <a:cubicBezTo>
                    <a:pt x="5595" y="6365"/>
                    <a:pt x="5846" y="6478"/>
                    <a:pt x="5978" y="6690"/>
                  </a:cubicBezTo>
                  <a:cubicBezTo>
                    <a:pt x="6121" y="6903"/>
                    <a:pt x="6370" y="7330"/>
                    <a:pt x="4804" y="10248"/>
                  </a:cubicBezTo>
                  <a:lnTo>
                    <a:pt x="4626" y="10568"/>
                  </a:lnTo>
                  <a:cubicBezTo>
                    <a:pt x="4947" y="10639"/>
                    <a:pt x="5231" y="10675"/>
                    <a:pt x="5551" y="10675"/>
                  </a:cubicBezTo>
                  <a:cubicBezTo>
                    <a:pt x="6263" y="10639"/>
                    <a:pt x="6939" y="10497"/>
                    <a:pt x="7615" y="10248"/>
                  </a:cubicBezTo>
                  <a:cubicBezTo>
                    <a:pt x="7331" y="9536"/>
                    <a:pt x="6975" y="8433"/>
                    <a:pt x="7117" y="7900"/>
                  </a:cubicBezTo>
                  <a:cubicBezTo>
                    <a:pt x="7259" y="7473"/>
                    <a:pt x="7580" y="7117"/>
                    <a:pt x="7971" y="6939"/>
                  </a:cubicBezTo>
                  <a:cubicBezTo>
                    <a:pt x="8042" y="6868"/>
                    <a:pt x="8113" y="6832"/>
                    <a:pt x="8220" y="6761"/>
                  </a:cubicBezTo>
                  <a:cubicBezTo>
                    <a:pt x="8291" y="6548"/>
                    <a:pt x="8291" y="6334"/>
                    <a:pt x="8220" y="6121"/>
                  </a:cubicBezTo>
                  <a:cubicBezTo>
                    <a:pt x="8113" y="6014"/>
                    <a:pt x="7971" y="5907"/>
                    <a:pt x="7864" y="5836"/>
                  </a:cubicBezTo>
                  <a:cubicBezTo>
                    <a:pt x="7580" y="5658"/>
                    <a:pt x="7331" y="5373"/>
                    <a:pt x="7153" y="5089"/>
                  </a:cubicBezTo>
                  <a:cubicBezTo>
                    <a:pt x="7046" y="4804"/>
                    <a:pt x="7010" y="4448"/>
                    <a:pt x="7081" y="4164"/>
                  </a:cubicBezTo>
                  <a:cubicBezTo>
                    <a:pt x="7117" y="4057"/>
                    <a:pt x="7117" y="3950"/>
                    <a:pt x="7117" y="3843"/>
                  </a:cubicBezTo>
                  <a:cubicBezTo>
                    <a:pt x="7117" y="3737"/>
                    <a:pt x="7081" y="3666"/>
                    <a:pt x="7046" y="3559"/>
                  </a:cubicBezTo>
                  <a:cubicBezTo>
                    <a:pt x="6868" y="3167"/>
                    <a:pt x="6975" y="2669"/>
                    <a:pt x="7331" y="2385"/>
                  </a:cubicBezTo>
                  <a:cubicBezTo>
                    <a:pt x="7414" y="2329"/>
                    <a:pt x="7524" y="2252"/>
                    <a:pt x="7778" y="2252"/>
                  </a:cubicBezTo>
                  <a:cubicBezTo>
                    <a:pt x="8177" y="2252"/>
                    <a:pt x="8932" y="2442"/>
                    <a:pt x="10497" y="3203"/>
                  </a:cubicBezTo>
                  <a:lnTo>
                    <a:pt x="11102" y="3523"/>
                  </a:lnTo>
                  <a:cubicBezTo>
                    <a:pt x="10746" y="2064"/>
                    <a:pt x="9821" y="819"/>
                    <a:pt x="8576" y="1"/>
                  </a:cubicBezTo>
                  <a:cubicBezTo>
                    <a:pt x="7971" y="1210"/>
                    <a:pt x="6975" y="2278"/>
                    <a:pt x="5551" y="2278"/>
                  </a:cubicBezTo>
                  <a:cubicBezTo>
                    <a:pt x="4164" y="2278"/>
                    <a:pt x="3168" y="1210"/>
                    <a:pt x="2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391425" y="3313125"/>
              <a:ext cx="191625" cy="105225"/>
            </a:xfrm>
            <a:custGeom>
              <a:avLst/>
              <a:gdLst/>
              <a:ahLst/>
              <a:cxnLst/>
              <a:rect l="l" t="t" r="r" b="b"/>
              <a:pathLst>
                <a:path w="7665" h="4209" extrusionOk="0">
                  <a:moveTo>
                    <a:pt x="3844" y="1"/>
                  </a:moveTo>
                  <a:cubicBezTo>
                    <a:pt x="3582" y="1"/>
                    <a:pt x="3324" y="170"/>
                    <a:pt x="3324" y="508"/>
                  </a:cubicBezTo>
                  <a:lnTo>
                    <a:pt x="3324" y="1575"/>
                  </a:lnTo>
                  <a:lnTo>
                    <a:pt x="726" y="1575"/>
                  </a:lnTo>
                  <a:cubicBezTo>
                    <a:pt x="704" y="1573"/>
                    <a:pt x="683" y="1572"/>
                    <a:pt x="662" y="1572"/>
                  </a:cubicBezTo>
                  <a:cubicBezTo>
                    <a:pt x="1" y="1572"/>
                    <a:pt x="1" y="2610"/>
                    <a:pt x="662" y="2610"/>
                  </a:cubicBezTo>
                  <a:cubicBezTo>
                    <a:pt x="683" y="2610"/>
                    <a:pt x="704" y="2609"/>
                    <a:pt x="726" y="2607"/>
                  </a:cubicBezTo>
                  <a:lnTo>
                    <a:pt x="726" y="2643"/>
                  </a:lnTo>
                  <a:lnTo>
                    <a:pt x="2292" y="2643"/>
                  </a:lnTo>
                  <a:cubicBezTo>
                    <a:pt x="2185" y="2714"/>
                    <a:pt x="2043" y="2820"/>
                    <a:pt x="1936" y="2963"/>
                  </a:cubicBezTo>
                  <a:cubicBezTo>
                    <a:pt x="2292" y="3710"/>
                    <a:pt x="3039" y="4173"/>
                    <a:pt x="3857" y="4208"/>
                  </a:cubicBezTo>
                  <a:cubicBezTo>
                    <a:pt x="4676" y="4208"/>
                    <a:pt x="5423" y="3710"/>
                    <a:pt x="5743" y="2963"/>
                  </a:cubicBezTo>
                  <a:cubicBezTo>
                    <a:pt x="5637" y="2820"/>
                    <a:pt x="5530" y="2714"/>
                    <a:pt x="5387" y="2643"/>
                  </a:cubicBezTo>
                  <a:lnTo>
                    <a:pt x="6989" y="2643"/>
                  </a:lnTo>
                  <a:cubicBezTo>
                    <a:pt x="7665" y="2643"/>
                    <a:pt x="7665" y="1575"/>
                    <a:pt x="6989" y="1575"/>
                  </a:cubicBezTo>
                  <a:lnTo>
                    <a:pt x="4391" y="1575"/>
                  </a:lnTo>
                  <a:lnTo>
                    <a:pt x="4391" y="508"/>
                  </a:lnTo>
                  <a:cubicBezTo>
                    <a:pt x="4373" y="170"/>
                    <a:pt x="4107"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3265475" y="3391625"/>
              <a:ext cx="443900" cy="129900"/>
            </a:xfrm>
            <a:custGeom>
              <a:avLst/>
              <a:gdLst/>
              <a:ahLst/>
              <a:cxnLst/>
              <a:rect l="l" t="t" r="r" b="b"/>
              <a:pathLst>
                <a:path w="17756" h="5196" extrusionOk="0">
                  <a:moveTo>
                    <a:pt x="516" y="1"/>
                  </a:moveTo>
                  <a:cubicBezTo>
                    <a:pt x="258" y="1"/>
                    <a:pt x="0" y="179"/>
                    <a:pt x="0" y="534"/>
                  </a:cubicBezTo>
                  <a:lnTo>
                    <a:pt x="0" y="1566"/>
                  </a:lnTo>
                  <a:cubicBezTo>
                    <a:pt x="0" y="1851"/>
                    <a:pt x="249" y="2100"/>
                    <a:pt x="534" y="2100"/>
                  </a:cubicBezTo>
                  <a:lnTo>
                    <a:pt x="1174" y="2100"/>
                  </a:lnTo>
                  <a:cubicBezTo>
                    <a:pt x="1103" y="2242"/>
                    <a:pt x="1068" y="2420"/>
                    <a:pt x="1068" y="2598"/>
                  </a:cubicBezTo>
                  <a:cubicBezTo>
                    <a:pt x="961" y="3523"/>
                    <a:pt x="1708" y="4342"/>
                    <a:pt x="2633" y="4342"/>
                  </a:cubicBezTo>
                  <a:cubicBezTo>
                    <a:pt x="3558" y="4342"/>
                    <a:pt x="4306" y="3523"/>
                    <a:pt x="4199" y="2598"/>
                  </a:cubicBezTo>
                  <a:cubicBezTo>
                    <a:pt x="4199" y="2420"/>
                    <a:pt x="4163" y="2242"/>
                    <a:pt x="4092" y="2100"/>
                  </a:cubicBezTo>
                  <a:lnTo>
                    <a:pt x="6298" y="2100"/>
                  </a:lnTo>
                  <a:cubicBezTo>
                    <a:pt x="6512" y="3381"/>
                    <a:pt x="7472" y="5195"/>
                    <a:pt x="8860" y="5195"/>
                  </a:cubicBezTo>
                  <a:cubicBezTo>
                    <a:pt x="10248" y="5195"/>
                    <a:pt x="11208" y="3381"/>
                    <a:pt x="11422" y="2100"/>
                  </a:cubicBezTo>
                  <a:lnTo>
                    <a:pt x="13699" y="2100"/>
                  </a:lnTo>
                  <a:cubicBezTo>
                    <a:pt x="13343" y="3096"/>
                    <a:pt x="14090" y="4199"/>
                    <a:pt x="15158" y="4199"/>
                  </a:cubicBezTo>
                  <a:cubicBezTo>
                    <a:pt x="16261" y="4199"/>
                    <a:pt x="17008" y="3096"/>
                    <a:pt x="16617" y="2100"/>
                  </a:cubicBezTo>
                  <a:lnTo>
                    <a:pt x="17257" y="2100"/>
                  </a:lnTo>
                  <a:cubicBezTo>
                    <a:pt x="17542" y="2100"/>
                    <a:pt x="17755" y="1851"/>
                    <a:pt x="17755" y="1566"/>
                  </a:cubicBezTo>
                  <a:lnTo>
                    <a:pt x="17755" y="534"/>
                  </a:lnTo>
                  <a:cubicBezTo>
                    <a:pt x="17755" y="250"/>
                    <a:pt x="17542" y="1"/>
                    <a:pt x="17257" y="1"/>
                  </a:cubicBezTo>
                  <a:cubicBezTo>
                    <a:pt x="16972" y="1"/>
                    <a:pt x="16759" y="250"/>
                    <a:pt x="16759" y="534"/>
                  </a:cubicBezTo>
                  <a:lnTo>
                    <a:pt x="16759" y="1068"/>
                  </a:lnTo>
                  <a:lnTo>
                    <a:pt x="11457" y="1068"/>
                  </a:lnTo>
                  <a:cubicBezTo>
                    <a:pt x="11422" y="997"/>
                    <a:pt x="11422" y="926"/>
                    <a:pt x="11386" y="855"/>
                  </a:cubicBezTo>
                  <a:cubicBezTo>
                    <a:pt x="10763" y="1691"/>
                    <a:pt x="9829" y="2109"/>
                    <a:pt x="8895" y="2109"/>
                  </a:cubicBezTo>
                  <a:cubicBezTo>
                    <a:pt x="7961" y="2109"/>
                    <a:pt x="7027" y="1691"/>
                    <a:pt x="6405" y="855"/>
                  </a:cubicBezTo>
                  <a:cubicBezTo>
                    <a:pt x="6405" y="926"/>
                    <a:pt x="6369" y="997"/>
                    <a:pt x="6334" y="1068"/>
                  </a:cubicBezTo>
                  <a:lnTo>
                    <a:pt x="1032" y="1068"/>
                  </a:lnTo>
                  <a:lnTo>
                    <a:pt x="1032" y="534"/>
                  </a:lnTo>
                  <a:cubicBezTo>
                    <a:pt x="1032" y="179"/>
                    <a:pt x="774"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8"/>
          <p:cNvGrpSpPr/>
          <p:nvPr/>
        </p:nvGrpSpPr>
        <p:grpSpPr>
          <a:xfrm>
            <a:off x="1870863" y="1636997"/>
            <a:ext cx="444775" cy="444850"/>
            <a:chOff x="1007875" y="4027625"/>
            <a:chExt cx="444775" cy="444850"/>
          </a:xfrm>
        </p:grpSpPr>
        <p:sp>
          <p:nvSpPr>
            <p:cNvPr id="1252" name="Google Shape;1252;p58"/>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58"/>
          <p:cNvGrpSpPr/>
          <p:nvPr/>
        </p:nvGrpSpPr>
        <p:grpSpPr>
          <a:xfrm>
            <a:off x="6821525" y="3686946"/>
            <a:ext cx="446125" cy="444975"/>
            <a:chOff x="1780850" y="4027625"/>
            <a:chExt cx="446125" cy="444975"/>
          </a:xfrm>
        </p:grpSpPr>
        <p:sp>
          <p:nvSpPr>
            <p:cNvPr id="1260" name="Google Shape;1260;p58"/>
            <p:cNvSpPr/>
            <p:nvPr/>
          </p:nvSpPr>
          <p:spPr>
            <a:xfrm>
              <a:off x="1792425" y="4121025"/>
              <a:ext cx="168150" cy="137025"/>
            </a:xfrm>
            <a:custGeom>
              <a:avLst/>
              <a:gdLst/>
              <a:ahLst/>
              <a:cxnLst/>
              <a:rect l="l" t="t" r="r" b="b"/>
              <a:pathLst>
                <a:path w="6726" h="5481" extrusionOk="0">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2065500" y="4027625"/>
              <a:ext cx="161475" cy="157925"/>
            </a:xfrm>
            <a:custGeom>
              <a:avLst/>
              <a:gdLst/>
              <a:ahLst/>
              <a:cxnLst/>
              <a:rect l="l" t="t" r="r" b="b"/>
              <a:pathLst>
                <a:path w="6459" h="6317" extrusionOk="0">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2067275" y="4080125"/>
              <a:ext cx="106775" cy="104100"/>
            </a:xfrm>
            <a:custGeom>
              <a:avLst/>
              <a:gdLst/>
              <a:ahLst/>
              <a:cxnLst/>
              <a:rect l="l" t="t" r="r" b="b"/>
              <a:pathLst>
                <a:path w="4271" h="4164" extrusionOk="0">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1995225" y="4292700"/>
              <a:ext cx="138800" cy="167700"/>
            </a:xfrm>
            <a:custGeom>
              <a:avLst/>
              <a:gdLst/>
              <a:ahLst/>
              <a:cxnLst/>
              <a:rect l="l" t="t" r="r" b="b"/>
              <a:pathLst>
                <a:path w="5552" h="6708" extrusionOk="0">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1780850" y="4135325"/>
              <a:ext cx="345175" cy="337275"/>
            </a:xfrm>
            <a:custGeom>
              <a:avLst/>
              <a:gdLst/>
              <a:ahLst/>
              <a:cxnLst/>
              <a:rect l="l" t="t" r="r" b="b"/>
              <a:pathLst>
                <a:path w="13807" h="13491" extrusionOk="0">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58"/>
          <p:cNvSpPr/>
          <p:nvPr/>
        </p:nvSpPr>
        <p:spPr>
          <a:xfrm>
            <a:off x="8358725" y="18471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58"/>
          <p:cNvGrpSpPr/>
          <p:nvPr/>
        </p:nvGrpSpPr>
        <p:grpSpPr>
          <a:xfrm rot="5400000">
            <a:off x="4377036" y="-958114"/>
            <a:ext cx="392117" cy="7710609"/>
            <a:chOff x="4455894" y="1306600"/>
            <a:chExt cx="365100" cy="4169700"/>
          </a:xfrm>
        </p:grpSpPr>
        <p:sp>
          <p:nvSpPr>
            <p:cNvPr id="1267" name="Google Shape;1267;p58"/>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58"/>
          <p:cNvGrpSpPr/>
          <p:nvPr/>
        </p:nvGrpSpPr>
        <p:grpSpPr>
          <a:xfrm flipH="1">
            <a:off x="-920032" y="1761776"/>
            <a:ext cx="1507118" cy="838832"/>
            <a:chOff x="7636893" y="2346251"/>
            <a:chExt cx="1507118" cy="838832"/>
          </a:xfrm>
        </p:grpSpPr>
        <p:grpSp>
          <p:nvGrpSpPr>
            <p:cNvPr id="1270" name="Google Shape;1270;p58"/>
            <p:cNvGrpSpPr/>
            <p:nvPr/>
          </p:nvGrpSpPr>
          <p:grpSpPr>
            <a:xfrm flipH="1">
              <a:off x="7728620" y="2393076"/>
              <a:ext cx="1415391" cy="792008"/>
              <a:chOff x="1905568" y="363438"/>
              <a:chExt cx="1415391" cy="792008"/>
            </a:xfrm>
          </p:grpSpPr>
          <p:sp>
            <p:nvSpPr>
              <p:cNvPr id="1271" name="Google Shape;1271;p5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flipH="1">
              <a:off x="7636893" y="2346251"/>
              <a:ext cx="257693" cy="199083"/>
              <a:chOff x="3154993" y="316614"/>
              <a:chExt cx="257693" cy="199083"/>
            </a:xfrm>
          </p:grpSpPr>
          <p:sp>
            <p:nvSpPr>
              <p:cNvPr id="1274" name="Google Shape;1274;p5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grpSp>
        <p:nvGrpSpPr>
          <p:cNvPr id="1288" name="Google Shape;1288;p59"/>
          <p:cNvGrpSpPr/>
          <p:nvPr/>
        </p:nvGrpSpPr>
        <p:grpSpPr>
          <a:xfrm flipH="1">
            <a:off x="1249343" y="4067401"/>
            <a:ext cx="1507118" cy="838832"/>
            <a:chOff x="7636893" y="2346251"/>
            <a:chExt cx="1507118" cy="838832"/>
          </a:xfrm>
        </p:grpSpPr>
        <p:grpSp>
          <p:nvGrpSpPr>
            <p:cNvPr id="1289" name="Google Shape;1289;p59"/>
            <p:cNvGrpSpPr/>
            <p:nvPr/>
          </p:nvGrpSpPr>
          <p:grpSpPr>
            <a:xfrm flipH="1">
              <a:off x="7728620" y="2393076"/>
              <a:ext cx="1415391" cy="792008"/>
              <a:chOff x="1905568" y="363438"/>
              <a:chExt cx="1415391" cy="792008"/>
            </a:xfrm>
          </p:grpSpPr>
          <p:sp>
            <p:nvSpPr>
              <p:cNvPr id="1290" name="Google Shape;1290;p5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9"/>
            <p:cNvGrpSpPr/>
            <p:nvPr/>
          </p:nvGrpSpPr>
          <p:grpSpPr>
            <a:xfrm flipH="1">
              <a:off x="7636893" y="2346251"/>
              <a:ext cx="257693" cy="199083"/>
              <a:chOff x="3154993" y="316614"/>
              <a:chExt cx="257693" cy="199083"/>
            </a:xfrm>
          </p:grpSpPr>
          <p:sp>
            <p:nvSpPr>
              <p:cNvPr id="1293" name="Google Shape;1293;p5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3" name="Google Shape;1303;p59"/>
          <p:cNvSpPr txBox="1">
            <a:spLocks noGrp="1"/>
          </p:cNvSpPr>
          <p:nvPr>
            <p:ph type="title"/>
          </p:nvPr>
        </p:nvSpPr>
        <p:spPr>
          <a:xfrm>
            <a:off x="1554150" y="1448906"/>
            <a:ext cx="6035700" cy="8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304" name="Google Shape;1304;p59"/>
          <p:cNvSpPr txBox="1">
            <a:spLocks noGrp="1"/>
          </p:cNvSpPr>
          <p:nvPr>
            <p:ph type="subTitle" idx="1"/>
          </p:nvPr>
        </p:nvSpPr>
        <p:spPr>
          <a:xfrm>
            <a:off x="1929900" y="2338320"/>
            <a:ext cx="5284200" cy="4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305" name="Google Shape;1305;p59"/>
          <p:cNvGrpSpPr/>
          <p:nvPr/>
        </p:nvGrpSpPr>
        <p:grpSpPr>
          <a:xfrm>
            <a:off x="8309068" y="2635251"/>
            <a:ext cx="1507118" cy="838832"/>
            <a:chOff x="7636893" y="2346251"/>
            <a:chExt cx="1507118" cy="838832"/>
          </a:xfrm>
        </p:grpSpPr>
        <p:grpSp>
          <p:nvGrpSpPr>
            <p:cNvPr id="1306" name="Google Shape;1306;p59"/>
            <p:cNvGrpSpPr/>
            <p:nvPr/>
          </p:nvGrpSpPr>
          <p:grpSpPr>
            <a:xfrm flipH="1">
              <a:off x="7728620" y="2393076"/>
              <a:ext cx="1415391" cy="792008"/>
              <a:chOff x="1905568" y="363438"/>
              <a:chExt cx="1415391" cy="792008"/>
            </a:xfrm>
          </p:grpSpPr>
          <p:sp>
            <p:nvSpPr>
              <p:cNvPr id="1307" name="Google Shape;1307;p59"/>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59"/>
            <p:cNvGrpSpPr/>
            <p:nvPr/>
          </p:nvGrpSpPr>
          <p:grpSpPr>
            <a:xfrm flipH="1">
              <a:off x="7636893" y="2346251"/>
              <a:ext cx="257693" cy="199083"/>
              <a:chOff x="3154993" y="316614"/>
              <a:chExt cx="257693" cy="199083"/>
            </a:xfrm>
          </p:grpSpPr>
          <p:sp>
            <p:nvSpPr>
              <p:cNvPr id="1310" name="Google Shape;1310;p59"/>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24" name="Google Shape;1324;p60"/>
          <p:cNvGrpSpPr/>
          <p:nvPr/>
        </p:nvGrpSpPr>
        <p:grpSpPr>
          <a:xfrm>
            <a:off x="8127843" y="3233639"/>
            <a:ext cx="1507118" cy="838832"/>
            <a:chOff x="7636893" y="2346251"/>
            <a:chExt cx="1507118" cy="838832"/>
          </a:xfrm>
        </p:grpSpPr>
        <p:grpSp>
          <p:nvGrpSpPr>
            <p:cNvPr id="1325" name="Google Shape;1325;p60"/>
            <p:cNvGrpSpPr/>
            <p:nvPr/>
          </p:nvGrpSpPr>
          <p:grpSpPr>
            <a:xfrm flipH="1">
              <a:off x="7728620" y="2393076"/>
              <a:ext cx="1415391" cy="792008"/>
              <a:chOff x="1905568" y="363438"/>
              <a:chExt cx="1415391" cy="792008"/>
            </a:xfrm>
          </p:grpSpPr>
          <p:sp>
            <p:nvSpPr>
              <p:cNvPr id="1326" name="Google Shape;1326;p6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60"/>
            <p:cNvGrpSpPr/>
            <p:nvPr/>
          </p:nvGrpSpPr>
          <p:grpSpPr>
            <a:xfrm flipH="1">
              <a:off x="7636893" y="2346251"/>
              <a:ext cx="257693" cy="199083"/>
              <a:chOff x="3154993" y="316614"/>
              <a:chExt cx="257693" cy="199083"/>
            </a:xfrm>
          </p:grpSpPr>
          <p:sp>
            <p:nvSpPr>
              <p:cNvPr id="1329" name="Google Shape;1329;p6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9" name="Google Shape;1339;p6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SOCIAL</a:t>
            </a:r>
            <a:r>
              <a:rPr lang="en" sz="3000">
                <a:solidFill>
                  <a:schemeClr val="dk2"/>
                </a:solidFill>
              </a:rPr>
              <a:t> GRAPH</a:t>
            </a:r>
            <a:endParaRPr sz="3000">
              <a:solidFill>
                <a:schemeClr val="dk2"/>
              </a:solidFill>
            </a:endParaRPr>
          </a:p>
        </p:txBody>
      </p:sp>
      <p:sp>
        <p:nvSpPr>
          <p:cNvPr id="1340" name="Google Shape;1340;p60"/>
          <p:cNvSpPr txBox="1">
            <a:spLocks noGrp="1"/>
          </p:cNvSpPr>
          <p:nvPr>
            <p:ph type="subTitle" idx="4294967295"/>
          </p:nvPr>
        </p:nvSpPr>
        <p:spPr>
          <a:xfrm>
            <a:off x="695600" y="4341755"/>
            <a:ext cx="7752900" cy="228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a:uFill>
                  <a:noFill/>
                </a:uFill>
                <a:hlinkClick r:id="rId3"/>
              </a:rPr>
              <a:t>For more info, </a:t>
            </a:r>
            <a:r>
              <a:rPr lang="en" sz="1200" b="1">
                <a:uFill>
                  <a:noFill/>
                </a:uFill>
                <a:hlinkClick r:id="rId3"/>
              </a:rPr>
              <a:t>click here</a:t>
            </a:r>
            <a:endParaRPr sz="1200" b="1"/>
          </a:p>
        </p:txBody>
      </p:sp>
      <p:sp>
        <p:nvSpPr>
          <p:cNvPr id="1341" name="Google Shape;1341;p60"/>
          <p:cNvSpPr txBox="1"/>
          <p:nvPr/>
        </p:nvSpPr>
        <p:spPr>
          <a:xfrm>
            <a:off x="713342" y="2936389"/>
            <a:ext cx="2334000" cy="6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4"/>
                </a:solidFill>
                <a:latin typeface="Raleway"/>
                <a:ea typeface="Raleway"/>
                <a:cs typeface="Raleway"/>
                <a:sym typeface="Raleway"/>
              </a:rPr>
              <a:t>Venus is the second planet from the Sun</a:t>
            </a:r>
            <a:endParaRPr sz="1600">
              <a:solidFill>
                <a:schemeClr val="accent4"/>
              </a:solidFill>
              <a:latin typeface="Raleway"/>
              <a:ea typeface="Raleway"/>
              <a:cs typeface="Raleway"/>
              <a:sym typeface="Raleway"/>
            </a:endParaRPr>
          </a:p>
        </p:txBody>
      </p:sp>
      <p:sp>
        <p:nvSpPr>
          <p:cNvPr id="1342" name="Google Shape;1342;p60"/>
          <p:cNvSpPr txBox="1">
            <a:spLocks noGrp="1"/>
          </p:cNvSpPr>
          <p:nvPr>
            <p:ph type="subTitle" idx="4294967295"/>
          </p:nvPr>
        </p:nvSpPr>
        <p:spPr>
          <a:xfrm>
            <a:off x="713342" y="2520879"/>
            <a:ext cx="2334000" cy="427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b="1">
                <a:solidFill>
                  <a:schemeClr val="accent1"/>
                </a:solidFill>
                <a:latin typeface="Limelight"/>
                <a:ea typeface="Limelight"/>
                <a:cs typeface="Limelight"/>
                <a:sym typeface="Limelight"/>
              </a:rPr>
              <a:t>VENUS</a:t>
            </a:r>
            <a:endParaRPr sz="2200" b="1">
              <a:solidFill>
                <a:schemeClr val="accent1"/>
              </a:solidFill>
              <a:latin typeface="Limelight"/>
              <a:ea typeface="Limelight"/>
              <a:cs typeface="Limelight"/>
              <a:sym typeface="Limelight"/>
            </a:endParaRPr>
          </a:p>
        </p:txBody>
      </p:sp>
      <p:pic>
        <p:nvPicPr>
          <p:cNvPr id="1343" name="Google Shape;1343;p60" title="Chart">
            <a:hlinkClick r:id="rId4"/>
          </p:cNvPr>
          <p:cNvPicPr preferRelativeResize="0"/>
          <p:nvPr/>
        </p:nvPicPr>
        <p:blipFill>
          <a:blip r:embed="rId5">
            <a:alphaModFix/>
          </a:blip>
          <a:stretch>
            <a:fillRect/>
          </a:stretch>
        </p:blipFill>
        <p:spPr>
          <a:xfrm>
            <a:off x="3965960" y="1423868"/>
            <a:ext cx="4460505" cy="2758075"/>
          </a:xfrm>
          <a:prstGeom prst="rect">
            <a:avLst/>
          </a:prstGeom>
          <a:noFill/>
          <a:ln>
            <a:noFill/>
          </a:ln>
        </p:spPr>
      </p:pic>
      <p:sp>
        <p:nvSpPr>
          <p:cNvPr id="1344" name="Google Shape;1344;p60"/>
          <p:cNvSpPr txBox="1">
            <a:spLocks noGrp="1"/>
          </p:cNvSpPr>
          <p:nvPr>
            <p:ph type="subTitle" idx="4294967295"/>
          </p:nvPr>
        </p:nvSpPr>
        <p:spPr>
          <a:xfrm>
            <a:off x="3051487" y="1656983"/>
            <a:ext cx="930300" cy="388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b="1">
                <a:solidFill>
                  <a:schemeClr val="accent1"/>
                </a:solidFill>
                <a:latin typeface="Limelight"/>
                <a:ea typeface="Limelight"/>
                <a:cs typeface="Limelight"/>
                <a:sym typeface="Limelight"/>
              </a:rPr>
              <a:t>2017</a:t>
            </a:r>
            <a:endParaRPr sz="2200" b="1">
              <a:solidFill>
                <a:schemeClr val="accent1"/>
              </a:solidFill>
              <a:latin typeface="Limelight"/>
              <a:ea typeface="Limelight"/>
              <a:cs typeface="Limelight"/>
              <a:sym typeface="Limelight"/>
            </a:endParaRPr>
          </a:p>
        </p:txBody>
      </p:sp>
      <p:sp>
        <p:nvSpPr>
          <p:cNvPr id="1345" name="Google Shape;1345;p60"/>
          <p:cNvSpPr txBox="1">
            <a:spLocks noGrp="1"/>
          </p:cNvSpPr>
          <p:nvPr>
            <p:ph type="subTitle" idx="4294967295"/>
          </p:nvPr>
        </p:nvSpPr>
        <p:spPr>
          <a:xfrm>
            <a:off x="3051487" y="2107436"/>
            <a:ext cx="930300" cy="388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b="1">
                <a:solidFill>
                  <a:schemeClr val="accent1"/>
                </a:solidFill>
                <a:latin typeface="Limelight"/>
                <a:ea typeface="Limelight"/>
                <a:cs typeface="Limelight"/>
                <a:sym typeface="Limelight"/>
              </a:rPr>
              <a:t>2018</a:t>
            </a:r>
            <a:endParaRPr sz="2200" b="1">
              <a:solidFill>
                <a:schemeClr val="accent1"/>
              </a:solidFill>
              <a:latin typeface="Limelight"/>
              <a:ea typeface="Limelight"/>
              <a:cs typeface="Limelight"/>
              <a:sym typeface="Limelight"/>
            </a:endParaRPr>
          </a:p>
        </p:txBody>
      </p:sp>
      <p:sp>
        <p:nvSpPr>
          <p:cNvPr id="1346" name="Google Shape;1346;p60"/>
          <p:cNvSpPr txBox="1">
            <a:spLocks noGrp="1"/>
          </p:cNvSpPr>
          <p:nvPr>
            <p:ph type="subTitle" idx="4294967295"/>
          </p:nvPr>
        </p:nvSpPr>
        <p:spPr>
          <a:xfrm>
            <a:off x="3051487" y="2557888"/>
            <a:ext cx="930300" cy="388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b="1">
                <a:solidFill>
                  <a:schemeClr val="accent1"/>
                </a:solidFill>
                <a:latin typeface="Limelight"/>
                <a:ea typeface="Limelight"/>
                <a:cs typeface="Limelight"/>
                <a:sym typeface="Limelight"/>
              </a:rPr>
              <a:t>2019</a:t>
            </a:r>
            <a:endParaRPr sz="2200" b="1">
              <a:solidFill>
                <a:schemeClr val="accent1"/>
              </a:solidFill>
              <a:latin typeface="Limelight"/>
              <a:ea typeface="Limelight"/>
              <a:cs typeface="Limelight"/>
              <a:sym typeface="Limelight"/>
            </a:endParaRPr>
          </a:p>
        </p:txBody>
      </p:sp>
      <p:sp>
        <p:nvSpPr>
          <p:cNvPr id="1347" name="Google Shape;1347;p60"/>
          <p:cNvSpPr txBox="1">
            <a:spLocks noGrp="1"/>
          </p:cNvSpPr>
          <p:nvPr>
            <p:ph type="subTitle" idx="4294967295"/>
          </p:nvPr>
        </p:nvSpPr>
        <p:spPr>
          <a:xfrm>
            <a:off x="3051487" y="3008341"/>
            <a:ext cx="930300" cy="388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b="1">
                <a:solidFill>
                  <a:schemeClr val="accent1"/>
                </a:solidFill>
                <a:latin typeface="Limelight"/>
                <a:ea typeface="Limelight"/>
                <a:cs typeface="Limelight"/>
                <a:sym typeface="Limelight"/>
              </a:rPr>
              <a:t>2020</a:t>
            </a:r>
            <a:endParaRPr sz="2200" b="1">
              <a:solidFill>
                <a:schemeClr val="accent1"/>
              </a:solidFill>
              <a:latin typeface="Limelight"/>
              <a:ea typeface="Limelight"/>
              <a:cs typeface="Limelight"/>
              <a:sym typeface="Limelight"/>
            </a:endParaRPr>
          </a:p>
        </p:txBody>
      </p:sp>
      <p:sp>
        <p:nvSpPr>
          <p:cNvPr id="1348" name="Google Shape;1348;p60"/>
          <p:cNvSpPr txBox="1">
            <a:spLocks noGrp="1"/>
          </p:cNvSpPr>
          <p:nvPr>
            <p:ph type="subTitle" idx="4294967295"/>
          </p:nvPr>
        </p:nvSpPr>
        <p:spPr>
          <a:xfrm>
            <a:off x="3051487" y="3458793"/>
            <a:ext cx="930300" cy="388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b="1">
                <a:solidFill>
                  <a:schemeClr val="accent1"/>
                </a:solidFill>
                <a:latin typeface="Limelight"/>
                <a:ea typeface="Limelight"/>
                <a:cs typeface="Limelight"/>
                <a:sym typeface="Limelight"/>
              </a:rPr>
              <a:t>2021</a:t>
            </a:r>
            <a:endParaRPr sz="2200" b="1">
              <a:solidFill>
                <a:schemeClr val="accent1"/>
              </a:solidFill>
              <a:latin typeface="Limelight"/>
              <a:ea typeface="Limelight"/>
              <a:cs typeface="Limelight"/>
              <a:sym typeface="Limelight"/>
            </a:endParaRPr>
          </a:p>
        </p:txBody>
      </p:sp>
      <p:cxnSp>
        <p:nvCxnSpPr>
          <p:cNvPr id="1349" name="Google Shape;1349;p60"/>
          <p:cNvCxnSpPr/>
          <p:nvPr/>
        </p:nvCxnSpPr>
        <p:spPr>
          <a:xfrm rot="10800000">
            <a:off x="3057025" y="1647968"/>
            <a:ext cx="0" cy="2227200"/>
          </a:xfrm>
          <a:prstGeom prst="straightConnector1">
            <a:avLst/>
          </a:prstGeom>
          <a:noFill/>
          <a:ln w="38100" cap="flat" cmpd="sng">
            <a:solidFill>
              <a:schemeClr val="dk1"/>
            </a:solidFill>
            <a:prstDash val="solid"/>
            <a:round/>
            <a:headEnd type="none" w="med" len="med"/>
            <a:tailEnd type="none" w="med" len="med"/>
          </a:ln>
        </p:spPr>
      </p:cxnSp>
      <p:grpSp>
        <p:nvGrpSpPr>
          <p:cNvPr id="1350" name="Google Shape;1350;p60"/>
          <p:cNvGrpSpPr/>
          <p:nvPr/>
        </p:nvGrpSpPr>
        <p:grpSpPr>
          <a:xfrm>
            <a:off x="1657954" y="1945304"/>
            <a:ext cx="444775" cy="444850"/>
            <a:chOff x="1007875" y="4027625"/>
            <a:chExt cx="444775" cy="444850"/>
          </a:xfrm>
        </p:grpSpPr>
        <p:sp>
          <p:nvSpPr>
            <p:cNvPr id="1351" name="Google Shape;1351;p60"/>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0"/>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60"/>
          <p:cNvSpPr/>
          <p:nvPr/>
        </p:nvSpPr>
        <p:spPr>
          <a:xfrm rot="-5400000">
            <a:off x="1853792" y="1835304"/>
            <a:ext cx="53100" cy="22617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rot="-5400000">
            <a:off x="1853758" y="1403426"/>
            <a:ext cx="53100" cy="2223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1"/>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SIX </a:t>
            </a:r>
            <a:r>
              <a:rPr lang="en">
                <a:solidFill>
                  <a:schemeClr val="dk2"/>
                </a:solidFill>
              </a:rPr>
              <a:t>COLUMNS</a:t>
            </a:r>
            <a:endParaRPr>
              <a:solidFill>
                <a:schemeClr val="dk2"/>
              </a:solidFill>
            </a:endParaRPr>
          </a:p>
        </p:txBody>
      </p:sp>
      <p:sp>
        <p:nvSpPr>
          <p:cNvPr id="1365" name="Google Shape;1365;p61"/>
          <p:cNvSpPr txBox="1">
            <a:spLocks noGrp="1"/>
          </p:cNvSpPr>
          <p:nvPr>
            <p:ph type="title"/>
          </p:nvPr>
        </p:nvSpPr>
        <p:spPr>
          <a:xfrm>
            <a:off x="720439" y="1949341"/>
            <a:ext cx="22080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366" name="Google Shape;1366;p61"/>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367" name="Google Shape;1367;p61"/>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368" name="Google Shape;1368;p61"/>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369" name="Google Shape;1369;p61"/>
          <p:cNvSpPr txBox="1">
            <a:spLocks noGrp="1"/>
          </p:cNvSpPr>
          <p:nvPr>
            <p:ph type="title" idx="4"/>
          </p:nvPr>
        </p:nvSpPr>
        <p:spPr>
          <a:xfrm>
            <a:off x="6231186" y="1949341"/>
            <a:ext cx="2196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370" name="Google Shape;1370;p61"/>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371" name="Google Shape;1371;p61"/>
          <p:cNvSpPr txBox="1">
            <a:spLocks noGrp="1"/>
          </p:cNvSpPr>
          <p:nvPr>
            <p:ph type="title" idx="6"/>
          </p:nvPr>
        </p:nvSpPr>
        <p:spPr>
          <a:xfrm>
            <a:off x="3417950" y="1949341"/>
            <a:ext cx="2196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372" name="Google Shape;1372;p61"/>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373" name="Google Shape;1373;p61"/>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374" name="Google Shape;1374;p61"/>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375" name="Google Shape;1375;p61"/>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376" name="Google Shape;1376;p61"/>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377" name="Google Shape;1377;p61"/>
          <p:cNvGrpSpPr/>
          <p:nvPr/>
        </p:nvGrpSpPr>
        <p:grpSpPr>
          <a:xfrm>
            <a:off x="7107088" y="1352263"/>
            <a:ext cx="444775" cy="444775"/>
            <a:chOff x="7703300" y="2573275"/>
            <a:chExt cx="444775" cy="444775"/>
          </a:xfrm>
        </p:grpSpPr>
        <p:sp>
          <p:nvSpPr>
            <p:cNvPr id="1378" name="Google Shape;1378;p61"/>
            <p:cNvSpPr/>
            <p:nvPr/>
          </p:nvSpPr>
          <p:spPr>
            <a:xfrm>
              <a:off x="7703300" y="2755625"/>
              <a:ext cx="153025" cy="78300"/>
            </a:xfrm>
            <a:custGeom>
              <a:avLst/>
              <a:gdLst/>
              <a:ahLst/>
              <a:cxnLst/>
              <a:rect l="l" t="t" r="r" b="b"/>
              <a:pathLst>
                <a:path w="6121" h="3132" extrusionOk="0">
                  <a:moveTo>
                    <a:pt x="4199" y="1"/>
                  </a:moveTo>
                  <a:cubicBezTo>
                    <a:pt x="3736" y="1"/>
                    <a:pt x="0" y="72"/>
                    <a:pt x="0" y="1566"/>
                  </a:cubicBezTo>
                  <a:cubicBezTo>
                    <a:pt x="0" y="3096"/>
                    <a:pt x="3772" y="3132"/>
                    <a:pt x="4199" y="3132"/>
                  </a:cubicBezTo>
                  <a:cubicBezTo>
                    <a:pt x="4839" y="3132"/>
                    <a:pt x="5480" y="3096"/>
                    <a:pt x="6120" y="2989"/>
                  </a:cubicBezTo>
                  <a:cubicBezTo>
                    <a:pt x="5658" y="2100"/>
                    <a:pt x="5658" y="1068"/>
                    <a:pt x="6120" y="178"/>
                  </a:cubicBezTo>
                  <a:cubicBezTo>
                    <a:pt x="5480" y="72"/>
                    <a:pt x="4839" y="1"/>
                    <a:pt x="4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1"/>
            <p:cNvSpPr/>
            <p:nvPr/>
          </p:nvSpPr>
          <p:spPr>
            <a:xfrm>
              <a:off x="7886525" y="2573275"/>
              <a:ext cx="78325" cy="152125"/>
            </a:xfrm>
            <a:custGeom>
              <a:avLst/>
              <a:gdLst/>
              <a:ahLst/>
              <a:cxnLst/>
              <a:rect l="l" t="t" r="r" b="b"/>
              <a:pathLst>
                <a:path w="3133" h="6085" extrusionOk="0">
                  <a:moveTo>
                    <a:pt x="1566" y="0"/>
                  </a:moveTo>
                  <a:cubicBezTo>
                    <a:pt x="36" y="0"/>
                    <a:pt x="1" y="3772"/>
                    <a:pt x="1" y="4199"/>
                  </a:cubicBezTo>
                  <a:cubicBezTo>
                    <a:pt x="1" y="4839"/>
                    <a:pt x="36" y="5480"/>
                    <a:pt x="179" y="6085"/>
                  </a:cubicBezTo>
                  <a:cubicBezTo>
                    <a:pt x="606" y="5871"/>
                    <a:pt x="1068" y="5765"/>
                    <a:pt x="1566" y="5765"/>
                  </a:cubicBezTo>
                  <a:cubicBezTo>
                    <a:pt x="2029" y="5765"/>
                    <a:pt x="2527" y="5871"/>
                    <a:pt x="2954" y="6085"/>
                  </a:cubicBezTo>
                  <a:cubicBezTo>
                    <a:pt x="3061" y="5480"/>
                    <a:pt x="3132" y="4839"/>
                    <a:pt x="3132" y="4199"/>
                  </a:cubicBezTo>
                  <a:cubicBezTo>
                    <a:pt x="3132" y="3736"/>
                    <a:pt x="3061" y="0"/>
                    <a:pt x="1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1"/>
            <p:cNvSpPr/>
            <p:nvPr/>
          </p:nvSpPr>
          <p:spPr>
            <a:xfrm>
              <a:off x="7886525" y="2865025"/>
              <a:ext cx="78325" cy="153025"/>
            </a:xfrm>
            <a:custGeom>
              <a:avLst/>
              <a:gdLst/>
              <a:ahLst/>
              <a:cxnLst/>
              <a:rect l="l" t="t" r="r" b="b"/>
              <a:pathLst>
                <a:path w="3133" h="6121" extrusionOk="0">
                  <a:moveTo>
                    <a:pt x="179" y="1"/>
                  </a:moveTo>
                  <a:cubicBezTo>
                    <a:pt x="36" y="641"/>
                    <a:pt x="1" y="1282"/>
                    <a:pt x="1" y="1887"/>
                  </a:cubicBezTo>
                  <a:cubicBezTo>
                    <a:pt x="1" y="2349"/>
                    <a:pt x="36" y="6121"/>
                    <a:pt x="1566" y="6121"/>
                  </a:cubicBezTo>
                  <a:cubicBezTo>
                    <a:pt x="3061" y="6121"/>
                    <a:pt x="3132" y="2314"/>
                    <a:pt x="3132" y="1887"/>
                  </a:cubicBezTo>
                  <a:cubicBezTo>
                    <a:pt x="3132" y="1282"/>
                    <a:pt x="3061" y="641"/>
                    <a:pt x="2954" y="1"/>
                  </a:cubicBezTo>
                  <a:cubicBezTo>
                    <a:pt x="2527" y="214"/>
                    <a:pt x="2029" y="321"/>
                    <a:pt x="1566" y="321"/>
                  </a:cubicBezTo>
                  <a:cubicBezTo>
                    <a:pt x="1068" y="321"/>
                    <a:pt x="606" y="214"/>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7995050" y="2756525"/>
              <a:ext cx="153025" cy="78300"/>
            </a:xfrm>
            <a:custGeom>
              <a:avLst/>
              <a:gdLst/>
              <a:ahLst/>
              <a:cxnLst/>
              <a:rect l="l" t="t" r="r" b="b"/>
              <a:pathLst>
                <a:path w="6121" h="3132" extrusionOk="0">
                  <a:moveTo>
                    <a:pt x="1922" y="0"/>
                  </a:moveTo>
                  <a:cubicBezTo>
                    <a:pt x="1282" y="0"/>
                    <a:pt x="641" y="36"/>
                    <a:pt x="1" y="178"/>
                  </a:cubicBezTo>
                  <a:cubicBezTo>
                    <a:pt x="463" y="1032"/>
                    <a:pt x="463" y="2064"/>
                    <a:pt x="1" y="2953"/>
                  </a:cubicBezTo>
                  <a:cubicBezTo>
                    <a:pt x="641" y="3060"/>
                    <a:pt x="1282" y="3131"/>
                    <a:pt x="1922" y="3131"/>
                  </a:cubicBezTo>
                  <a:cubicBezTo>
                    <a:pt x="2349" y="3131"/>
                    <a:pt x="6121" y="3060"/>
                    <a:pt x="6121" y="1566"/>
                  </a:cubicBezTo>
                  <a:cubicBezTo>
                    <a:pt x="6121" y="36"/>
                    <a:pt x="2349" y="0"/>
                    <a:pt x="1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7738875" y="2653150"/>
              <a:ext cx="75675" cy="84700"/>
            </a:xfrm>
            <a:custGeom>
              <a:avLst/>
              <a:gdLst/>
              <a:ahLst/>
              <a:cxnLst/>
              <a:rect l="l" t="t" r="r" b="b"/>
              <a:pathLst>
                <a:path w="3027" h="3388" extrusionOk="0">
                  <a:moveTo>
                    <a:pt x="2295" y="0"/>
                  </a:moveTo>
                  <a:cubicBezTo>
                    <a:pt x="2181" y="0"/>
                    <a:pt x="2063" y="45"/>
                    <a:pt x="1957" y="150"/>
                  </a:cubicBezTo>
                  <a:cubicBezTo>
                    <a:pt x="1032" y="1075"/>
                    <a:pt x="356" y="2178"/>
                    <a:pt x="0" y="3388"/>
                  </a:cubicBezTo>
                  <a:cubicBezTo>
                    <a:pt x="392" y="3281"/>
                    <a:pt x="783" y="3210"/>
                    <a:pt x="1175" y="3174"/>
                  </a:cubicBezTo>
                  <a:cubicBezTo>
                    <a:pt x="1530" y="2320"/>
                    <a:pt x="2029" y="1538"/>
                    <a:pt x="2669" y="897"/>
                  </a:cubicBezTo>
                  <a:cubicBezTo>
                    <a:pt x="3026" y="512"/>
                    <a:pt x="2683"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7982600" y="2608850"/>
              <a:ext cx="86300" cy="70750"/>
            </a:xfrm>
            <a:custGeom>
              <a:avLst/>
              <a:gdLst/>
              <a:ahLst/>
              <a:cxnLst/>
              <a:rect l="l" t="t" r="r" b="b"/>
              <a:pathLst>
                <a:path w="3452" h="2830" extrusionOk="0">
                  <a:moveTo>
                    <a:pt x="1" y="1"/>
                  </a:moveTo>
                  <a:lnTo>
                    <a:pt x="1" y="1"/>
                  </a:lnTo>
                  <a:cubicBezTo>
                    <a:pt x="107" y="392"/>
                    <a:pt x="179" y="783"/>
                    <a:pt x="250" y="1175"/>
                  </a:cubicBezTo>
                  <a:cubicBezTo>
                    <a:pt x="1104" y="1531"/>
                    <a:pt x="1851" y="2029"/>
                    <a:pt x="2491" y="2669"/>
                  </a:cubicBezTo>
                  <a:cubicBezTo>
                    <a:pt x="2598" y="2776"/>
                    <a:pt x="2731" y="2829"/>
                    <a:pt x="2865" y="2829"/>
                  </a:cubicBezTo>
                  <a:cubicBezTo>
                    <a:pt x="2998" y="2829"/>
                    <a:pt x="3132" y="2776"/>
                    <a:pt x="3239" y="2669"/>
                  </a:cubicBezTo>
                  <a:cubicBezTo>
                    <a:pt x="3452" y="2456"/>
                    <a:pt x="3452" y="2136"/>
                    <a:pt x="3239" y="1922"/>
                  </a:cubicBezTo>
                  <a:cubicBezTo>
                    <a:pt x="2349" y="1033"/>
                    <a:pt x="1246" y="35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8036000" y="2852575"/>
              <a:ext cx="75600" cy="85075"/>
            </a:xfrm>
            <a:custGeom>
              <a:avLst/>
              <a:gdLst/>
              <a:ahLst/>
              <a:cxnLst/>
              <a:rect l="l" t="t" r="r" b="b"/>
              <a:pathLst>
                <a:path w="3024" h="3403" extrusionOk="0">
                  <a:moveTo>
                    <a:pt x="3024" y="1"/>
                  </a:moveTo>
                  <a:cubicBezTo>
                    <a:pt x="2668" y="108"/>
                    <a:pt x="2277" y="179"/>
                    <a:pt x="1850" y="250"/>
                  </a:cubicBezTo>
                  <a:cubicBezTo>
                    <a:pt x="1529" y="1068"/>
                    <a:pt x="1031" y="1851"/>
                    <a:pt x="355" y="2491"/>
                  </a:cubicBezTo>
                  <a:cubicBezTo>
                    <a:pt x="0" y="2874"/>
                    <a:pt x="337" y="3403"/>
                    <a:pt x="738" y="3403"/>
                  </a:cubicBezTo>
                  <a:cubicBezTo>
                    <a:pt x="859" y="3403"/>
                    <a:pt x="987" y="3354"/>
                    <a:pt x="1103" y="3239"/>
                  </a:cubicBezTo>
                  <a:cubicBezTo>
                    <a:pt x="1992" y="2349"/>
                    <a:pt x="2668" y="1246"/>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7778175" y="2911100"/>
              <a:ext cx="89700" cy="70500"/>
            </a:xfrm>
            <a:custGeom>
              <a:avLst/>
              <a:gdLst/>
              <a:ahLst/>
              <a:cxnLst/>
              <a:rect l="l" t="t" r="r" b="b"/>
              <a:pathLst>
                <a:path w="3588" h="2820" extrusionOk="0">
                  <a:moveTo>
                    <a:pt x="741" y="1"/>
                  </a:moveTo>
                  <a:cubicBezTo>
                    <a:pt x="338" y="1"/>
                    <a:pt x="1" y="513"/>
                    <a:pt x="385" y="898"/>
                  </a:cubicBezTo>
                  <a:cubicBezTo>
                    <a:pt x="1275" y="1787"/>
                    <a:pt x="2378" y="2463"/>
                    <a:pt x="3588" y="2819"/>
                  </a:cubicBezTo>
                  <a:cubicBezTo>
                    <a:pt x="3481" y="2463"/>
                    <a:pt x="3410" y="2036"/>
                    <a:pt x="3374" y="1645"/>
                  </a:cubicBezTo>
                  <a:cubicBezTo>
                    <a:pt x="2520" y="1325"/>
                    <a:pt x="1738" y="826"/>
                    <a:pt x="1097" y="150"/>
                  </a:cubicBezTo>
                  <a:cubicBezTo>
                    <a:pt x="984" y="45"/>
                    <a:pt x="859"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7797575" y="2690025"/>
              <a:ext cx="49850" cy="40725"/>
            </a:xfrm>
            <a:custGeom>
              <a:avLst/>
              <a:gdLst/>
              <a:ahLst/>
              <a:cxnLst/>
              <a:rect l="l" t="t" r="r" b="b"/>
              <a:pathLst>
                <a:path w="1994" h="1629" extrusionOk="0">
                  <a:moveTo>
                    <a:pt x="1424" y="0"/>
                  </a:moveTo>
                  <a:cubicBezTo>
                    <a:pt x="1291" y="0"/>
                    <a:pt x="1157" y="45"/>
                    <a:pt x="1068" y="134"/>
                  </a:cubicBezTo>
                  <a:cubicBezTo>
                    <a:pt x="606" y="561"/>
                    <a:pt x="250" y="1059"/>
                    <a:pt x="1" y="1593"/>
                  </a:cubicBezTo>
                  <a:lnTo>
                    <a:pt x="428" y="1593"/>
                  </a:lnTo>
                  <a:cubicBezTo>
                    <a:pt x="712" y="1593"/>
                    <a:pt x="962" y="1593"/>
                    <a:pt x="1211" y="1628"/>
                  </a:cubicBezTo>
                  <a:cubicBezTo>
                    <a:pt x="1353" y="1344"/>
                    <a:pt x="1566" y="1095"/>
                    <a:pt x="1780" y="881"/>
                  </a:cubicBezTo>
                  <a:cubicBezTo>
                    <a:pt x="1993" y="668"/>
                    <a:pt x="1993" y="347"/>
                    <a:pt x="1780" y="134"/>
                  </a:cubicBezTo>
                  <a:cubicBezTo>
                    <a:pt x="1691" y="45"/>
                    <a:pt x="1557"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7989725" y="2667575"/>
              <a:ext cx="41825" cy="48500"/>
            </a:xfrm>
            <a:custGeom>
              <a:avLst/>
              <a:gdLst/>
              <a:ahLst/>
              <a:cxnLst/>
              <a:rect l="l" t="t" r="r" b="b"/>
              <a:pathLst>
                <a:path w="1673" h="1940" extrusionOk="0">
                  <a:moveTo>
                    <a:pt x="36" y="0"/>
                  </a:moveTo>
                  <a:lnTo>
                    <a:pt x="36" y="427"/>
                  </a:lnTo>
                  <a:cubicBezTo>
                    <a:pt x="36" y="712"/>
                    <a:pt x="36" y="925"/>
                    <a:pt x="0" y="1174"/>
                  </a:cubicBezTo>
                  <a:cubicBezTo>
                    <a:pt x="249" y="1352"/>
                    <a:pt x="498" y="1566"/>
                    <a:pt x="747" y="1779"/>
                  </a:cubicBezTo>
                  <a:cubicBezTo>
                    <a:pt x="836" y="1886"/>
                    <a:pt x="970" y="1939"/>
                    <a:pt x="1103" y="1939"/>
                  </a:cubicBezTo>
                  <a:cubicBezTo>
                    <a:pt x="1237" y="1939"/>
                    <a:pt x="1370" y="1886"/>
                    <a:pt x="1459" y="1779"/>
                  </a:cubicBezTo>
                  <a:lnTo>
                    <a:pt x="1495" y="1815"/>
                  </a:lnTo>
                  <a:cubicBezTo>
                    <a:pt x="1673" y="1601"/>
                    <a:pt x="1673" y="1281"/>
                    <a:pt x="1495" y="1067"/>
                  </a:cubicBezTo>
                  <a:cubicBezTo>
                    <a:pt x="1068" y="640"/>
                    <a:pt x="570" y="285"/>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8003075" y="2859700"/>
              <a:ext cx="49825" cy="40725"/>
            </a:xfrm>
            <a:custGeom>
              <a:avLst/>
              <a:gdLst/>
              <a:ahLst/>
              <a:cxnLst/>
              <a:rect l="l" t="t" r="r" b="b"/>
              <a:pathLst>
                <a:path w="1993" h="1629" extrusionOk="0">
                  <a:moveTo>
                    <a:pt x="818" y="0"/>
                  </a:moveTo>
                  <a:cubicBezTo>
                    <a:pt x="640" y="285"/>
                    <a:pt x="427" y="534"/>
                    <a:pt x="213" y="748"/>
                  </a:cubicBezTo>
                  <a:cubicBezTo>
                    <a:pt x="0" y="961"/>
                    <a:pt x="0" y="1281"/>
                    <a:pt x="213" y="1495"/>
                  </a:cubicBezTo>
                  <a:cubicBezTo>
                    <a:pt x="320" y="1584"/>
                    <a:pt x="454" y="1628"/>
                    <a:pt x="587" y="1628"/>
                  </a:cubicBezTo>
                  <a:cubicBezTo>
                    <a:pt x="721" y="1628"/>
                    <a:pt x="854" y="1584"/>
                    <a:pt x="961" y="1495"/>
                  </a:cubicBezTo>
                  <a:cubicBezTo>
                    <a:pt x="1388" y="1068"/>
                    <a:pt x="1743" y="570"/>
                    <a:pt x="1993" y="36"/>
                  </a:cubicBezTo>
                  <a:lnTo>
                    <a:pt x="1601" y="36"/>
                  </a:lnTo>
                  <a:cubicBezTo>
                    <a:pt x="1317" y="36"/>
                    <a:pt x="1067" y="36"/>
                    <a:pt x="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1"/>
            <p:cNvSpPr/>
            <p:nvPr/>
          </p:nvSpPr>
          <p:spPr>
            <a:xfrm>
              <a:off x="7818925" y="2874375"/>
              <a:ext cx="42725" cy="48500"/>
            </a:xfrm>
            <a:custGeom>
              <a:avLst/>
              <a:gdLst/>
              <a:ahLst/>
              <a:cxnLst/>
              <a:rect l="l" t="t" r="r" b="b"/>
              <a:pathLst>
                <a:path w="1709" h="1940" extrusionOk="0">
                  <a:moveTo>
                    <a:pt x="575" y="1"/>
                  </a:moveTo>
                  <a:cubicBezTo>
                    <a:pt x="437" y="1"/>
                    <a:pt x="303" y="54"/>
                    <a:pt x="214" y="161"/>
                  </a:cubicBezTo>
                  <a:cubicBezTo>
                    <a:pt x="1" y="374"/>
                    <a:pt x="1" y="694"/>
                    <a:pt x="214" y="908"/>
                  </a:cubicBezTo>
                  <a:cubicBezTo>
                    <a:pt x="641" y="1335"/>
                    <a:pt x="1139" y="1691"/>
                    <a:pt x="1673" y="1940"/>
                  </a:cubicBezTo>
                  <a:lnTo>
                    <a:pt x="1673" y="1548"/>
                  </a:lnTo>
                  <a:cubicBezTo>
                    <a:pt x="1673" y="1264"/>
                    <a:pt x="1673" y="1015"/>
                    <a:pt x="1709" y="766"/>
                  </a:cubicBezTo>
                  <a:cubicBezTo>
                    <a:pt x="1424" y="588"/>
                    <a:pt x="1175" y="374"/>
                    <a:pt x="961" y="161"/>
                  </a:cubicBezTo>
                  <a:cubicBezTo>
                    <a:pt x="855" y="54"/>
                    <a:pt x="712"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7855400" y="2743175"/>
              <a:ext cx="121900" cy="104425"/>
            </a:xfrm>
            <a:custGeom>
              <a:avLst/>
              <a:gdLst/>
              <a:ahLst/>
              <a:cxnLst/>
              <a:rect l="l" t="t" r="r" b="b"/>
              <a:pathLst>
                <a:path w="4876" h="4177" extrusionOk="0">
                  <a:moveTo>
                    <a:pt x="2783" y="1557"/>
                  </a:moveTo>
                  <a:cubicBezTo>
                    <a:pt x="3050" y="1557"/>
                    <a:pt x="3310" y="1763"/>
                    <a:pt x="3310" y="2100"/>
                  </a:cubicBezTo>
                  <a:cubicBezTo>
                    <a:pt x="3310" y="2384"/>
                    <a:pt x="3096" y="2598"/>
                    <a:pt x="2811" y="2598"/>
                  </a:cubicBezTo>
                  <a:cubicBezTo>
                    <a:pt x="2349" y="2598"/>
                    <a:pt x="2100" y="2064"/>
                    <a:pt x="2420" y="1708"/>
                  </a:cubicBezTo>
                  <a:cubicBezTo>
                    <a:pt x="2524" y="1604"/>
                    <a:pt x="2654" y="1557"/>
                    <a:pt x="2783" y="1557"/>
                  </a:cubicBezTo>
                  <a:close/>
                  <a:moveTo>
                    <a:pt x="2811" y="0"/>
                  </a:moveTo>
                  <a:cubicBezTo>
                    <a:pt x="926" y="0"/>
                    <a:pt x="1" y="2242"/>
                    <a:pt x="1317" y="3558"/>
                  </a:cubicBezTo>
                  <a:cubicBezTo>
                    <a:pt x="1744" y="3986"/>
                    <a:pt x="2269" y="4177"/>
                    <a:pt x="2783" y="4177"/>
                  </a:cubicBezTo>
                  <a:cubicBezTo>
                    <a:pt x="3853" y="4177"/>
                    <a:pt x="4875" y="3349"/>
                    <a:pt x="4875" y="2100"/>
                  </a:cubicBezTo>
                  <a:cubicBezTo>
                    <a:pt x="4875" y="925"/>
                    <a:pt x="3950" y="0"/>
                    <a:pt x="2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61"/>
          <p:cNvGrpSpPr/>
          <p:nvPr/>
        </p:nvGrpSpPr>
        <p:grpSpPr>
          <a:xfrm>
            <a:off x="7131988" y="3032538"/>
            <a:ext cx="394975" cy="444775"/>
            <a:chOff x="6236475" y="2573275"/>
            <a:chExt cx="394975" cy="444775"/>
          </a:xfrm>
        </p:grpSpPr>
        <p:sp>
          <p:nvSpPr>
            <p:cNvPr id="1392" name="Google Shape;1392;p61"/>
            <p:cNvSpPr/>
            <p:nvPr/>
          </p:nvSpPr>
          <p:spPr>
            <a:xfrm>
              <a:off x="6475750" y="2612425"/>
              <a:ext cx="51625" cy="157450"/>
            </a:xfrm>
            <a:custGeom>
              <a:avLst/>
              <a:gdLst/>
              <a:ahLst/>
              <a:cxnLst/>
              <a:rect l="l" t="t" r="r" b="b"/>
              <a:pathLst>
                <a:path w="2065" h="6298" extrusionOk="0">
                  <a:moveTo>
                    <a:pt x="1" y="0"/>
                  </a:moveTo>
                  <a:lnTo>
                    <a:pt x="1" y="6298"/>
                  </a:lnTo>
                  <a:lnTo>
                    <a:pt x="2064" y="5978"/>
                  </a:lnTo>
                  <a:lnTo>
                    <a:pt x="2064" y="3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6236475" y="2573275"/>
              <a:ext cx="212625" cy="444775"/>
            </a:xfrm>
            <a:custGeom>
              <a:avLst/>
              <a:gdLst/>
              <a:ahLst/>
              <a:cxnLst/>
              <a:rect l="l" t="t" r="r" b="b"/>
              <a:pathLst>
                <a:path w="8505" h="17791" extrusionOk="0">
                  <a:moveTo>
                    <a:pt x="5409" y="2598"/>
                  </a:moveTo>
                  <a:lnTo>
                    <a:pt x="5409" y="6832"/>
                  </a:lnTo>
                  <a:lnTo>
                    <a:pt x="3487" y="4733"/>
                  </a:lnTo>
                  <a:lnTo>
                    <a:pt x="5409" y="2598"/>
                  </a:lnTo>
                  <a:close/>
                  <a:moveTo>
                    <a:pt x="1744" y="0"/>
                  </a:moveTo>
                  <a:cubicBezTo>
                    <a:pt x="1103" y="36"/>
                    <a:pt x="1103" y="961"/>
                    <a:pt x="1744" y="1032"/>
                  </a:cubicBezTo>
                  <a:lnTo>
                    <a:pt x="2278" y="1032"/>
                  </a:lnTo>
                  <a:lnTo>
                    <a:pt x="2278" y="12632"/>
                  </a:lnTo>
                  <a:cubicBezTo>
                    <a:pt x="1637" y="12845"/>
                    <a:pt x="1210" y="13450"/>
                    <a:pt x="1210" y="14090"/>
                  </a:cubicBezTo>
                  <a:lnTo>
                    <a:pt x="1210" y="16723"/>
                  </a:lnTo>
                  <a:lnTo>
                    <a:pt x="712" y="16723"/>
                  </a:lnTo>
                  <a:cubicBezTo>
                    <a:pt x="0" y="16723"/>
                    <a:pt x="0" y="17791"/>
                    <a:pt x="712" y="17791"/>
                  </a:cubicBezTo>
                  <a:lnTo>
                    <a:pt x="4875" y="17791"/>
                  </a:lnTo>
                  <a:cubicBezTo>
                    <a:pt x="5551" y="17791"/>
                    <a:pt x="5551" y="16723"/>
                    <a:pt x="4875" y="16723"/>
                  </a:cubicBezTo>
                  <a:lnTo>
                    <a:pt x="4341" y="16723"/>
                  </a:lnTo>
                  <a:lnTo>
                    <a:pt x="4341" y="14090"/>
                  </a:lnTo>
                  <a:cubicBezTo>
                    <a:pt x="4341" y="13450"/>
                    <a:pt x="3914" y="12845"/>
                    <a:pt x="3309" y="12632"/>
                  </a:cubicBezTo>
                  <a:lnTo>
                    <a:pt x="3309" y="6085"/>
                  </a:lnTo>
                  <a:lnTo>
                    <a:pt x="5266" y="8255"/>
                  </a:lnTo>
                  <a:cubicBezTo>
                    <a:pt x="5354" y="8343"/>
                    <a:pt x="5466" y="8407"/>
                    <a:pt x="5602" y="8407"/>
                  </a:cubicBezTo>
                  <a:cubicBezTo>
                    <a:pt x="5631" y="8407"/>
                    <a:pt x="5662" y="8404"/>
                    <a:pt x="5693" y="8398"/>
                  </a:cubicBezTo>
                  <a:lnTo>
                    <a:pt x="8504" y="8006"/>
                  </a:lnTo>
                  <a:lnTo>
                    <a:pt x="8504" y="1424"/>
                  </a:lnTo>
                  <a:lnTo>
                    <a:pt x="5693" y="1032"/>
                  </a:lnTo>
                  <a:cubicBezTo>
                    <a:pt x="5662" y="1026"/>
                    <a:pt x="5631" y="1023"/>
                    <a:pt x="5602" y="1023"/>
                  </a:cubicBezTo>
                  <a:cubicBezTo>
                    <a:pt x="5466" y="1023"/>
                    <a:pt x="5354" y="1087"/>
                    <a:pt x="5266" y="1175"/>
                  </a:cubicBezTo>
                  <a:lnTo>
                    <a:pt x="3309" y="3345"/>
                  </a:lnTo>
                  <a:lnTo>
                    <a:pt x="3309" y="1032"/>
                  </a:lnTo>
                  <a:lnTo>
                    <a:pt x="3843" y="1032"/>
                  </a:lnTo>
                  <a:cubicBezTo>
                    <a:pt x="4448" y="961"/>
                    <a:pt x="4448" y="36"/>
                    <a:pt x="3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6554025" y="2623975"/>
              <a:ext cx="77425" cy="134350"/>
            </a:xfrm>
            <a:custGeom>
              <a:avLst/>
              <a:gdLst/>
              <a:ahLst/>
              <a:cxnLst/>
              <a:rect l="l" t="t" r="r" b="b"/>
              <a:pathLst>
                <a:path w="3097" h="5374" extrusionOk="0">
                  <a:moveTo>
                    <a:pt x="1" y="1"/>
                  </a:moveTo>
                  <a:lnTo>
                    <a:pt x="1" y="5373"/>
                  </a:lnTo>
                  <a:lnTo>
                    <a:pt x="2669" y="4982"/>
                  </a:lnTo>
                  <a:cubicBezTo>
                    <a:pt x="2918" y="4946"/>
                    <a:pt x="3096" y="4733"/>
                    <a:pt x="3096" y="4484"/>
                  </a:cubicBezTo>
                  <a:lnTo>
                    <a:pt x="3096" y="926"/>
                  </a:lnTo>
                  <a:cubicBezTo>
                    <a:pt x="3096" y="677"/>
                    <a:pt x="2918" y="428"/>
                    <a:pt x="2669" y="39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61"/>
          <p:cNvGrpSpPr/>
          <p:nvPr/>
        </p:nvGrpSpPr>
        <p:grpSpPr>
          <a:xfrm>
            <a:off x="4243925" y="1352225"/>
            <a:ext cx="449225" cy="444850"/>
            <a:chOff x="5483050" y="2573200"/>
            <a:chExt cx="449225" cy="444850"/>
          </a:xfrm>
        </p:grpSpPr>
        <p:sp>
          <p:nvSpPr>
            <p:cNvPr id="1396" name="Google Shape;1396;p61"/>
            <p:cNvSpPr/>
            <p:nvPr/>
          </p:nvSpPr>
          <p:spPr>
            <a:xfrm>
              <a:off x="5537300" y="2573200"/>
              <a:ext cx="164925" cy="183350"/>
            </a:xfrm>
            <a:custGeom>
              <a:avLst/>
              <a:gdLst/>
              <a:ahLst/>
              <a:cxnLst/>
              <a:rect l="l" t="t" r="r" b="b"/>
              <a:pathLst>
                <a:path w="6597" h="7334" extrusionOk="0">
                  <a:moveTo>
                    <a:pt x="4306" y="1035"/>
                  </a:moveTo>
                  <a:lnTo>
                    <a:pt x="4306" y="4202"/>
                  </a:lnTo>
                  <a:lnTo>
                    <a:pt x="2207" y="4202"/>
                  </a:lnTo>
                  <a:lnTo>
                    <a:pt x="2207" y="1035"/>
                  </a:lnTo>
                  <a:close/>
                  <a:moveTo>
                    <a:pt x="5903" y="0"/>
                  </a:moveTo>
                  <a:cubicBezTo>
                    <a:pt x="5881" y="0"/>
                    <a:pt x="5859" y="1"/>
                    <a:pt x="5836" y="3"/>
                  </a:cubicBezTo>
                  <a:lnTo>
                    <a:pt x="641" y="3"/>
                  </a:lnTo>
                  <a:cubicBezTo>
                    <a:pt x="1" y="39"/>
                    <a:pt x="1" y="964"/>
                    <a:pt x="641" y="1035"/>
                  </a:cubicBezTo>
                  <a:lnTo>
                    <a:pt x="1175" y="1035"/>
                  </a:lnTo>
                  <a:lnTo>
                    <a:pt x="1175" y="4202"/>
                  </a:lnTo>
                  <a:lnTo>
                    <a:pt x="641" y="4202"/>
                  </a:lnTo>
                  <a:cubicBezTo>
                    <a:pt x="357" y="4202"/>
                    <a:pt x="143" y="4415"/>
                    <a:pt x="143" y="4736"/>
                  </a:cubicBezTo>
                  <a:lnTo>
                    <a:pt x="143" y="7333"/>
                  </a:lnTo>
                  <a:lnTo>
                    <a:pt x="6405" y="7333"/>
                  </a:lnTo>
                  <a:lnTo>
                    <a:pt x="6370" y="4736"/>
                  </a:lnTo>
                  <a:cubicBezTo>
                    <a:pt x="6370" y="4415"/>
                    <a:pt x="6121" y="4202"/>
                    <a:pt x="5836" y="4202"/>
                  </a:cubicBezTo>
                  <a:lnTo>
                    <a:pt x="5338" y="4202"/>
                  </a:lnTo>
                  <a:lnTo>
                    <a:pt x="5338" y="1035"/>
                  </a:lnTo>
                  <a:lnTo>
                    <a:pt x="5836" y="1035"/>
                  </a:lnTo>
                  <a:cubicBezTo>
                    <a:pt x="5859" y="1037"/>
                    <a:pt x="5881" y="1038"/>
                    <a:pt x="5903" y="1038"/>
                  </a:cubicBezTo>
                  <a:cubicBezTo>
                    <a:pt x="6596" y="1038"/>
                    <a:pt x="6596" y="0"/>
                    <a:pt x="5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5748125" y="2625750"/>
              <a:ext cx="184150" cy="130800"/>
            </a:xfrm>
            <a:custGeom>
              <a:avLst/>
              <a:gdLst/>
              <a:ahLst/>
              <a:cxnLst/>
              <a:rect l="l" t="t" r="r" b="b"/>
              <a:pathLst>
                <a:path w="7366" h="5232" extrusionOk="0">
                  <a:moveTo>
                    <a:pt x="2610" y="2089"/>
                  </a:moveTo>
                  <a:cubicBezTo>
                    <a:pt x="2875" y="2089"/>
                    <a:pt x="3132" y="2288"/>
                    <a:pt x="3132" y="2598"/>
                  </a:cubicBezTo>
                  <a:cubicBezTo>
                    <a:pt x="3132" y="2883"/>
                    <a:pt x="2918" y="3132"/>
                    <a:pt x="2633" y="3132"/>
                  </a:cubicBezTo>
                  <a:cubicBezTo>
                    <a:pt x="2171" y="3132"/>
                    <a:pt x="1922" y="2563"/>
                    <a:pt x="2242" y="2242"/>
                  </a:cubicBezTo>
                  <a:cubicBezTo>
                    <a:pt x="2347" y="2137"/>
                    <a:pt x="2480" y="2089"/>
                    <a:pt x="2610" y="2089"/>
                  </a:cubicBezTo>
                  <a:close/>
                  <a:moveTo>
                    <a:pt x="4745" y="2089"/>
                  </a:moveTo>
                  <a:cubicBezTo>
                    <a:pt x="5010" y="2089"/>
                    <a:pt x="5266" y="2288"/>
                    <a:pt x="5266" y="2598"/>
                  </a:cubicBezTo>
                  <a:cubicBezTo>
                    <a:pt x="5266" y="2883"/>
                    <a:pt x="5017" y="3132"/>
                    <a:pt x="4733" y="3132"/>
                  </a:cubicBezTo>
                  <a:cubicBezTo>
                    <a:pt x="4270" y="3132"/>
                    <a:pt x="4057" y="2563"/>
                    <a:pt x="4377" y="2242"/>
                  </a:cubicBezTo>
                  <a:cubicBezTo>
                    <a:pt x="4482" y="2137"/>
                    <a:pt x="4614" y="2089"/>
                    <a:pt x="4745" y="2089"/>
                  </a:cubicBezTo>
                  <a:close/>
                  <a:moveTo>
                    <a:pt x="1566" y="1"/>
                  </a:moveTo>
                  <a:cubicBezTo>
                    <a:pt x="712" y="1"/>
                    <a:pt x="0" y="712"/>
                    <a:pt x="0" y="1566"/>
                  </a:cubicBezTo>
                  <a:lnTo>
                    <a:pt x="0" y="3666"/>
                  </a:lnTo>
                  <a:cubicBezTo>
                    <a:pt x="0" y="4519"/>
                    <a:pt x="712" y="5231"/>
                    <a:pt x="1566" y="5231"/>
                  </a:cubicBezTo>
                  <a:lnTo>
                    <a:pt x="5800" y="5231"/>
                  </a:lnTo>
                  <a:cubicBezTo>
                    <a:pt x="6654" y="5231"/>
                    <a:pt x="7330" y="4519"/>
                    <a:pt x="7366" y="3666"/>
                  </a:cubicBezTo>
                  <a:lnTo>
                    <a:pt x="7366" y="1566"/>
                  </a:lnTo>
                  <a:cubicBezTo>
                    <a:pt x="7330" y="712"/>
                    <a:pt x="6654" y="1"/>
                    <a:pt x="5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5483050" y="2782300"/>
              <a:ext cx="448350" cy="235750"/>
            </a:xfrm>
            <a:custGeom>
              <a:avLst/>
              <a:gdLst/>
              <a:ahLst/>
              <a:cxnLst/>
              <a:rect l="l" t="t" r="r" b="b"/>
              <a:pathLst>
                <a:path w="17934" h="9430" extrusionOk="0">
                  <a:moveTo>
                    <a:pt x="6476" y="3132"/>
                  </a:moveTo>
                  <a:lnTo>
                    <a:pt x="6476" y="4199"/>
                  </a:lnTo>
                  <a:lnTo>
                    <a:pt x="4377" y="4199"/>
                  </a:lnTo>
                  <a:lnTo>
                    <a:pt x="4377" y="3132"/>
                  </a:lnTo>
                  <a:close/>
                  <a:moveTo>
                    <a:pt x="8575" y="5231"/>
                  </a:moveTo>
                  <a:lnTo>
                    <a:pt x="8575" y="6263"/>
                  </a:lnTo>
                  <a:lnTo>
                    <a:pt x="3345" y="6263"/>
                  </a:lnTo>
                  <a:lnTo>
                    <a:pt x="3345" y="5231"/>
                  </a:lnTo>
                  <a:close/>
                  <a:moveTo>
                    <a:pt x="2278" y="1"/>
                  </a:moveTo>
                  <a:lnTo>
                    <a:pt x="2278" y="2598"/>
                  </a:lnTo>
                  <a:cubicBezTo>
                    <a:pt x="2278" y="2883"/>
                    <a:pt x="2527" y="3132"/>
                    <a:pt x="2811" y="3132"/>
                  </a:cubicBezTo>
                  <a:lnTo>
                    <a:pt x="3345" y="3132"/>
                  </a:lnTo>
                  <a:lnTo>
                    <a:pt x="3345" y="4164"/>
                  </a:lnTo>
                  <a:lnTo>
                    <a:pt x="676" y="4164"/>
                  </a:lnTo>
                  <a:cubicBezTo>
                    <a:pt x="0" y="4164"/>
                    <a:pt x="0" y="5231"/>
                    <a:pt x="676" y="5231"/>
                  </a:cubicBezTo>
                  <a:lnTo>
                    <a:pt x="2278" y="5231"/>
                  </a:lnTo>
                  <a:lnTo>
                    <a:pt x="2278" y="6263"/>
                  </a:lnTo>
                  <a:lnTo>
                    <a:pt x="676" y="6263"/>
                  </a:lnTo>
                  <a:cubicBezTo>
                    <a:pt x="392" y="6263"/>
                    <a:pt x="143" y="6477"/>
                    <a:pt x="143" y="6797"/>
                  </a:cubicBezTo>
                  <a:lnTo>
                    <a:pt x="143" y="8896"/>
                  </a:lnTo>
                  <a:cubicBezTo>
                    <a:pt x="143" y="9181"/>
                    <a:pt x="392" y="9430"/>
                    <a:pt x="676" y="9430"/>
                  </a:cubicBezTo>
                  <a:lnTo>
                    <a:pt x="17435" y="9430"/>
                  </a:lnTo>
                  <a:cubicBezTo>
                    <a:pt x="17720" y="9430"/>
                    <a:pt x="17933" y="9181"/>
                    <a:pt x="17933" y="8896"/>
                  </a:cubicBezTo>
                  <a:lnTo>
                    <a:pt x="17933" y="6797"/>
                  </a:lnTo>
                  <a:cubicBezTo>
                    <a:pt x="17933" y="6512"/>
                    <a:pt x="17720" y="6263"/>
                    <a:pt x="17435" y="6263"/>
                  </a:cubicBezTo>
                  <a:lnTo>
                    <a:pt x="15869" y="6263"/>
                  </a:lnTo>
                  <a:lnTo>
                    <a:pt x="15869" y="1"/>
                  </a:lnTo>
                  <a:lnTo>
                    <a:pt x="12703" y="1"/>
                  </a:lnTo>
                  <a:lnTo>
                    <a:pt x="12703" y="6263"/>
                  </a:lnTo>
                  <a:lnTo>
                    <a:pt x="9572" y="6263"/>
                  </a:lnTo>
                  <a:lnTo>
                    <a:pt x="9572" y="5231"/>
                  </a:lnTo>
                  <a:lnTo>
                    <a:pt x="11137" y="5231"/>
                  </a:lnTo>
                  <a:cubicBezTo>
                    <a:pt x="11813" y="5231"/>
                    <a:pt x="11813" y="4164"/>
                    <a:pt x="11137" y="4164"/>
                  </a:cubicBezTo>
                  <a:lnTo>
                    <a:pt x="7472" y="4164"/>
                  </a:lnTo>
                  <a:lnTo>
                    <a:pt x="7472" y="3132"/>
                  </a:lnTo>
                  <a:lnTo>
                    <a:pt x="8006" y="3132"/>
                  </a:lnTo>
                  <a:cubicBezTo>
                    <a:pt x="8291" y="3132"/>
                    <a:pt x="8540" y="2883"/>
                    <a:pt x="8540" y="2598"/>
                  </a:cubicBezTo>
                  <a:lnTo>
                    <a:pt x="8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1"/>
          <p:cNvGrpSpPr/>
          <p:nvPr/>
        </p:nvGrpSpPr>
        <p:grpSpPr>
          <a:xfrm>
            <a:off x="4307000" y="3031925"/>
            <a:ext cx="463675" cy="446000"/>
            <a:chOff x="4760750" y="3311700"/>
            <a:chExt cx="463675" cy="446000"/>
          </a:xfrm>
        </p:grpSpPr>
        <p:sp>
          <p:nvSpPr>
            <p:cNvPr id="1400" name="Google Shape;1400;p61"/>
            <p:cNvSpPr/>
            <p:nvPr/>
          </p:nvSpPr>
          <p:spPr>
            <a:xfrm>
              <a:off x="5077425" y="3483700"/>
              <a:ext cx="121325" cy="117700"/>
            </a:xfrm>
            <a:custGeom>
              <a:avLst/>
              <a:gdLst/>
              <a:ahLst/>
              <a:cxnLst/>
              <a:rect l="l" t="t" r="r" b="b"/>
              <a:pathLst>
                <a:path w="4853" h="4708" extrusionOk="0">
                  <a:moveTo>
                    <a:pt x="4243" y="0"/>
                  </a:moveTo>
                  <a:cubicBezTo>
                    <a:pt x="4033" y="0"/>
                    <a:pt x="3823" y="114"/>
                    <a:pt x="3736" y="374"/>
                  </a:cubicBezTo>
                  <a:cubicBezTo>
                    <a:pt x="3310" y="1975"/>
                    <a:pt x="2064" y="3256"/>
                    <a:pt x="427" y="3683"/>
                  </a:cubicBezTo>
                  <a:cubicBezTo>
                    <a:pt x="143" y="3754"/>
                    <a:pt x="1" y="4039"/>
                    <a:pt x="72" y="4323"/>
                  </a:cubicBezTo>
                  <a:cubicBezTo>
                    <a:pt x="107" y="4395"/>
                    <a:pt x="143" y="4501"/>
                    <a:pt x="214" y="4572"/>
                  </a:cubicBezTo>
                  <a:cubicBezTo>
                    <a:pt x="291" y="4649"/>
                    <a:pt x="423" y="4708"/>
                    <a:pt x="558" y="4708"/>
                  </a:cubicBezTo>
                  <a:cubicBezTo>
                    <a:pt x="610" y="4708"/>
                    <a:pt x="662" y="4699"/>
                    <a:pt x="712" y="4679"/>
                  </a:cubicBezTo>
                  <a:cubicBezTo>
                    <a:pt x="2669" y="4145"/>
                    <a:pt x="4235" y="2616"/>
                    <a:pt x="4768" y="623"/>
                  </a:cubicBezTo>
                  <a:cubicBezTo>
                    <a:pt x="4853" y="243"/>
                    <a:pt x="4548" y="0"/>
                    <a:pt x="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4918200" y="3323625"/>
              <a:ext cx="120100" cy="118250"/>
            </a:xfrm>
            <a:custGeom>
              <a:avLst/>
              <a:gdLst/>
              <a:ahLst/>
              <a:cxnLst/>
              <a:rect l="l" t="t" r="r" b="b"/>
              <a:pathLst>
                <a:path w="4804" h="4730" extrusionOk="0">
                  <a:moveTo>
                    <a:pt x="4221" y="1"/>
                  </a:moveTo>
                  <a:cubicBezTo>
                    <a:pt x="4178" y="1"/>
                    <a:pt x="4135" y="6"/>
                    <a:pt x="4092" y="17"/>
                  </a:cubicBezTo>
                  <a:cubicBezTo>
                    <a:pt x="2135" y="550"/>
                    <a:pt x="570" y="2080"/>
                    <a:pt x="36" y="4073"/>
                  </a:cubicBezTo>
                  <a:cubicBezTo>
                    <a:pt x="1" y="4251"/>
                    <a:pt x="36" y="4429"/>
                    <a:pt x="178" y="4571"/>
                  </a:cubicBezTo>
                  <a:cubicBezTo>
                    <a:pt x="250" y="4642"/>
                    <a:pt x="321" y="4678"/>
                    <a:pt x="428" y="4713"/>
                  </a:cubicBezTo>
                  <a:cubicBezTo>
                    <a:pt x="470" y="4724"/>
                    <a:pt x="513" y="4729"/>
                    <a:pt x="556" y="4729"/>
                  </a:cubicBezTo>
                  <a:cubicBezTo>
                    <a:pt x="793" y="4729"/>
                    <a:pt x="1008" y="4569"/>
                    <a:pt x="1068" y="4357"/>
                  </a:cubicBezTo>
                  <a:cubicBezTo>
                    <a:pt x="1495" y="2721"/>
                    <a:pt x="2740" y="1475"/>
                    <a:pt x="4377" y="1013"/>
                  </a:cubicBezTo>
                  <a:cubicBezTo>
                    <a:pt x="4662" y="942"/>
                    <a:pt x="4804" y="657"/>
                    <a:pt x="4733" y="372"/>
                  </a:cubicBezTo>
                  <a:cubicBezTo>
                    <a:pt x="4672" y="161"/>
                    <a:pt x="4458" y="1"/>
                    <a:pt x="4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5069425" y="3476125"/>
              <a:ext cx="77400" cy="72975"/>
            </a:xfrm>
            <a:custGeom>
              <a:avLst/>
              <a:gdLst/>
              <a:ahLst/>
              <a:cxnLst/>
              <a:rect l="l" t="t" r="r" b="b"/>
              <a:pathLst>
                <a:path w="3096" h="2919" extrusionOk="0">
                  <a:moveTo>
                    <a:pt x="2475" y="1"/>
                  </a:moveTo>
                  <a:cubicBezTo>
                    <a:pt x="2263" y="1"/>
                    <a:pt x="2075" y="129"/>
                    <a:pt x="1993" y="321"/>
                  </a:cubicBezTo>
                  <a:cubicBezTo>
                    <a:pt x="1744" y="1068"/>
                    <a:pt x="1139" y="1638"/>
                    <a:pt x="427" y="1922"/>
                  </a:cubicBezTo>
                  <a:cubicBezTo>
                    <a:pt x="143" y="1993"/>
                    <a:pt x="0" y="2314"/>
                    <a:pt x="107" y="2563"/>
                  </a:cubicBezTo>
                  <a:cubicBezTo>
                    <a:pt x="143" y="2634"/>
                    <a:pt x="178" y="2705"/>
                    <a:pt x="214" y="2776"/>
                  </a:cubicBezTo>
                  <a:cubicBezTo>
                    <a:pt x="309" y="2871"/>
                    <a:pt x="435" y="2919"/>
                    <a:pt x="562" y="2919"/>
                  </a:cubicBezTo>
                  <a:cubicBezTo>
                    <a:pt x="625" y="2919"/>
                    <a:pt x="688" y="2907"/>
                    <a:pt x="747" y="2883"/>
                  </a:cubicBezTo>
                  <a:cubicBezTo>
                    <a:pt x="1815" y="2527"/>
                    <a:pt x="2633" y="1709"/>
                    <a:pt x="2989" y="677"/>
                  </a:cubicBezTo>
                  <a:cubicBezTo>
                    <a:pt x="3096" y="392"/>
                    <a:pt x="2953" y="108"/>
                    <a:pt x="2669" y="1"/>
                  </a:cubicBezTo>
                  <a:lnTo>
                    <a:pt x="2669" y="36"/>
                  </a:lnTo>
                  <a:cubicBezTo>
                    <a:pt x="2604" y="12"/>
                    <a:pt x="2538" y="1"/>
                    <a:pt x="2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4970675" y="3375750"/>
              <a:ext cx="80200" cy="72900"/>
            </a:xfrm>
            <a:custGeom>
              <a:avLst/>
              <a:gdLst/>
              <a:ahLst/>
              <a:cxnLst/>
              <a:rect l="l" t="t" r="r" b="b"/>
              <a:pathLst>
                <a:path w="3208" h="2916" extrusionOk="0">
                  <a:moveTo>
                    <a:pt x="2459" y="0"/>
                  </a:moveTo>
                  <a:cubicBezTo>
                    <a:pt x="2402" y="0"/>
                    <a:pt x="2341" y="10"/>
                    <a:pt x="2278" y="31"/>
                  </a:cubicBezTo>
                  <a:cubicBezTo>
                    <a:pt x="1744" y="209"/>
                    <a:pt x="1317" y="493"/>
                    <a:pt x="926" y="885"/>
                  </a:cubicBezTo>
                  <a:cubicBezTo>
                    <a:pt x="535" y="1276"/>
                    <a:pt x="250" y="1703"/>
                    <a:pt x="72" y="2237"/>
                  </a:cubicBezTo>
                  <a:cubicBezTo>
                    <a:pt x="1" y="2415"/>
                    <a:pt x="36" y="2628"/>
                    <a:pt x="179" y="2771"/>
                  </a:cubicBezTo>
                  <a:cubicBezTo>
                    <a:pt x="289" y="2867"/>
                    <a:pt x="427" y="2916"/>
                    <a:pt x="562" y="2916"/>
                  </a:cubicBezTo>
                  <a:cubicBezTo>
                    <a:pt x="775" y="2916"/>
                    <a:pt x="981" y="2796"/>
                    <a:pt x="1068" y="2557"/>
                  </a:cubicBezTo>
                  <a:lnTo>
                    <a:pt x="1068" y="2557"/>
                  </a:lnTo>
                  <a:lnTo>
                    <a:pt x="1033" y="2593"/>
                  </a:lnTo>
                  <a:cubicBezTo>
                    <a:pt x="1175" y="2237"/>
                    <a:pt x="1388" y="1917"/>
                    <a:pt x="1638" y="1632"/>
                  </a:cubicBezTo>
                  <a:cubicBezTo>
                    <a:pt x="1922" y="1347"/>
                    <a:pt x="2242" y="1134"/>
                    <a:pt x="2598" y="1027"/>
                  </a:cubicBezTo>
                  <a:cubicBezTo>
                    <a:pt x="3207" y="803"/>
                    <a:pt x="2979" y="0"/>
                    <a:pt x="2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4818575" y="3523500"/>
              <a:ext cx="180600" cy="178600"/>
            </a:xfrm>
            <a:custGeom>
              <a:avLst/>
              <a:gdLst/>
              <a:ahLst/>
              <a:cxnLst/>
              <a:rect l="l" t="t" r="r" b="b"/>
              <a:pathLst>
                <a:path w="7224" h="7144" extrusionOk="0">
                  <a:moveTo>
                    <a:pt x="3683" y="1"/>
                  </a:moveTo>
                  <a:cubicBezTo>
                    <a:pt x="3550" y="1"/>
                    <a:pt x="3416" y="45"/>
                    <a:pt x="3309" y="134"/>
                  </a:cubicBezTo>
                  <a:lnTo>
                    <a:pt x="2562" y="881"/>
                  </a:lnTo>
                  <a:lnTo>
                    <a:pt x="3665" y="1984"/>
                  </a:lnTo>
                  <a:cubicBezTo>
                    <a:pt x="4000" y="2375"/>
                    <a:pt x="3657" y="2852"/>
                    <a:pt x="3270" y="2852"/>
                  </a:cubicBezTo>
                  <a:cubicBezTo>
                    <a:pt x="3164" y="2852"/>
                    <a:pt x="3054" y="2816"/>
                    <a:pt x="2954" y="2731"/>
                  </a:cubicBezTo>
                  <a:lnTo>
                    <a:pt x="1851" y="1628"/>
                  </a:lnTo>
                  <a:cubicBezTo>
                    <a:pt x="1744" y="1700"/>
                    <a:pt x="1673" y="1842"/>
                    <a:pt x="1673" y="1984"/>
                  </a:cubicBezTo>
                  <a:lnTo>
                    <a:pt x="1673" y="3230"/>
                  </a:lnTo>
                  <a:lnTo>
                    <a:pt x="0" y="4937"/>
                  </a:lnTo>
                  <a:lnTo>
                    <a:pt x="2206" y="7143"/>
                  </a:lnTo>
                  <a:lnTo>
                    <a:pt x="3914" y="5471"/>
                  </a:lnTo>
                  <a:lnTo>
                    <a:pt x="5160" y="5471"/>
                  </a:lnTo>
                  <a:cubicBezTo>
                    <a:pt x="5302" y="5471"/>
                    <a:pt x="5444" y="5400"/>
                    <a:pt x="5551" y="5293"/>
                  </a:cubicBezTo>
                  <a:lnTo>
                    <a:pt x="4413" y="4190"/>
                  </a:lnTo>
                  <a:cubicBezTo>
                    <a:pt x="4058" y="3836"/>
                    <a:pt x="4393" y="3314"/>
                    <a:pt x="4794" y="3314"/>
                  </a:cubicBezTo>
                  <a:cubicBezTo>
                    <a:pt x="4915" y="3314"/>
                    <a:pt x="5043" y="3362"/>
                    <a:pt x="5160" y="3479"/>
                  </a:cubicBezTo>
                  <a:lnTo>
                    <a:pt x="6263" y="4582"/>
                  </a:lnTo>
                  <a:lnTo>
                    <a:pt x="7010" y="3834"/>
                  </a:lnTo>
                  <a:cubicBezTo>
                    <a:pt x="7223" y="3621"/>
                    <a:pt x="7223" y="3301"/>
                    <a:pt x="7010" y="3087"/>
                  </a:cubicBezTo>
                  <a:lnTo>
                    <a:pt x="4057" y="134"/>
                  </a:lnTo>
                  <a:cubicBezTo>
                    <a:pt x="3950" y="45"/>
                    <a:pt x="3817" y="1"/>
                    <a:pt x="3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4760750" y="3664700"/>
              <a:ext cx="94325" cy="93000"/>
            </a:xfrm>
            <a:custGeom>
              <a:avLst/>
              <a:gdLst/>
              <a:ahLst/>
              <a:cxnLst/>
              <a:rect l="l" t="t" r="r" b="b"/>
              <a:pathLst>
                <a:path w="3773" h="3720" extrusionOk="0">
                  <a:moveTo>
                    <a:pt x="1531" y="1"/>
                  </a:moveTo>
                  <a:lnTo>
                    <a:pt x="214" y="1353"/>
                  </a:lnTo>
                  <a:cubicBezTo>
                    <a:pt x="1" y="1567"/>
                    <a:pt x="1" y="1887"/>
                    <a:pt x="214" y="2100"/>
                  </a:cubicBezTo>
                  <a:lnTo>
                    <a:pt x="1709" y="3559"/>
                  </a:lnTo>
                  <a:cubicBezTo>
                    <a:pt x="1798" y="3666"/>
                    <a:pt x="1922" y="3719"/>
                    <a:pt x="2051" y="3719"/>
                  </a:cubicBezTo>
                  <a:cubicBezTo>
                    <a:pt x="2180" y="3719"/>
                    <a:pt x="2313" y="3666"/>
                    <a:pt x="2420" y="3559"/>
                  </a:cubicBezTo>
                  <a:lnTo>
                    <a:pt x="3772" y="2243"/>
                  </a:lnTo>
                  <a:lnTo>
                    <a:pt x="1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4946675" y="3311700"/>
              <a:ext cx="277750" cy="261425"/>
            </a:xfrm>
            <a:custGeom>
              <a:avLst/>
              <a:gdLst/>
              <a:ahLst/>
              <a:cxnLst/>
              <a:rect l="l" t="t" r="r" b="b"/>
              <a:pathLst>
                <a:path w="11110" h="10457" extrusionOk="0">
                  <a:moveTo>
                    <a:pt x="8859" y="1"/>
                  </a:moveTo>
                  <a:cubicBezTo>
                    <a:pt x="8490" y="1"/>
                    <a:pt x="8104" y="146"/>
                    <a:pt x="7757" y="494"/>
                  </a:cubicBezTo>
                  <a:lnTo>
                    <a:pt x="0" y="8250"/>
                  </a:lnTo>
                  <a:lnTo>
                    <a:pt x="2242" y="10456"/>
                  </a:lnTo>
                  <a:lnTo>
                    <a:pt x="9963" y="2735"/>
                  </a:lnTo>
                  <a:cubicBezTo>
                    <a:pt x="11110" y="1588"/>
                    <a:pt x="10077" y="1"/>
                    <a:pt x="8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61"/>
          <p:cNvGrpSpPr/>
          <p:nvPr/>
        </p:nvGrpSpPr>
        <p:grpSpPr>
          <a:xfrm>
            <a:off x="1498225" y="3032525"/>
            <a:ext cx="447450" cy="444800"/>
            <a:chOff x="3953075" y="3312900"/>
            <a:chExt cx="447450" cy="444800"/>
          </a:xfrm>
        </p:grpSpPr>
        <p:sp>
          <p:nvSpPr>
            <p:cNvPr id="1408" name="Google Shape;1408;p61"/>
            <p:cNvSpPr/>
            <p:nvPr/>
          </p:nvSpPr>
          <p:spPr>
            <a:xfrm>
              <a:off x="3996650" y="3521950"/>
              <a:ext cx="194825" cy="192375"/>
            </a:xfrm>
            <a:custGeom>
              <a:avLst/>
              <a:gdLst/>
              <a:ahLst/>
              <a:cxnLst/>
              <a:rect l="l" t="t" r="r" b="b"/>
              <a:pathLst>
                <a:path w="7793" h="7695" extrusionOk="0">
                  <a:moveTo>
                    <a:pt x="2794" y="0"/>
                  </a:moveTo>
                  <a:cubicBezTo>
                    <a:pt x="2660" y="0"/>
                    <a:pt x="2527" y="54"/>
                    <a:pt x="2420" y="160"/>
                  </a:cubicBezTo>
                  <a:lnTo>
                    <a:pt x="214" y="2402"/>
                  </a:lnTo>
                  <a:cubicBezTo>
                    <a:pt x="1" y="2580"/>
                    <a:pt x="1" y="2936"/>
                    <a:pt x="214" y="3114"/>
                  </a:cubicBezTo>
                  <a:lnTo>
                    <a:pt x="4626" y="7561"/>
                  </a:lnTo>
                  <a:cubicBezTo>
                    <a:pt x="4733" y="7650"/>
                    <a:pt x="4866" y="7695"/>
                    <a:pt x="5000" y="7695"/>
                  </a:cubicBezTo>
                  <a:cubicBezTo>
                    <a:pt x="5133" y="7695"/>
                    <a:pt x="5267" y="7650"/>
                    <a:pt x="5373" y="7561"/>
                  </a:cubicBezTo>
                  <a:lnTo>
                    <a:pt x="7579" y="5320"/>
                  </a:lnTo>
                  <a:cubicBezTo>
                    <a:pt x="7793" y="5106"/>
                    <a:pt x="7793" y="4786"/>
                    <a:pt x="7579" y="4572"/>
                  </a:cubicBezTo>
                  <a:lnTo>
                    <a:pt x="6476" y="3469"/>
                  </a:lnTo>
                  <a:lnTo>
                    <a:pt x="7579" y="2366"/>
                  </a:lnTo>
                  <a:cubicBezTo>
                    <a:pt x="7793" y="2153"/>
                    <a:pt x="7793" y="1833"/>
                    <a:pt x="7579" y="1655"/>
                  </a:cubicBezTo>
                  <a:lnTo>
                    <a:pt x="6121" y="160"/>
                  </a:lnTo>
                  <a:cubicBezTo>
                    <a:pt x="6014" y="54"/>
                    <a:pt x="5880" y="0"/>
                    <a:pt x="5747" y="0"/>
                  </a:cubicBezTo>
                  <a:cubicBezTo>
                    <a:pt x="5614" y="0"/>
                    <a:pt x="5480" y="54"/>
                    <a:pt x="5373" y="160"/>
                  </a:cubicBezTo>
                  <a:lnTo>
                    <a:pt x="4270" y="1263"/>
                  </a:lnTo>
                  <a:lnTo>
                    <a:pt x="3167" y="160"/>
                  </a:lnTo>
                  <a:cubicBezTo>
                    <a:pt x="3061" y="54"/>
                    <a:pt x="2927"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4177225" y="3479700"/>
              <a:ext cx="55175" cy="56050"/>
            </a:xfrm>
            <a:custGeom>
              <a:avLst/>
              <a:gdLst/>
              <a:ahLst/>
              <a:cxnLst/>
              <a:rect l="l" t="t" r="r" b="b"/>
              <a:pathLst>
                <a:path w="2207" h="2242" extrusionOk="0">
                  <a:moveTo>
                    <a:pt x="1459" y="0"/>
                  </a:moveTo>
                  <a:lnTo>
                    <a:pt x="1" y="1495"/>
                  </a:lnTo>
                  <a:lnTo>
                    <a:pt x="712" y="2242"/>
                  </a:lnTo>
                  <a:lnTo>
                    <a:pt x="2207" y="747"/>
                  </a:lnTo>
                  <a:lnTo>
                    <a:pt x="1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1"/>
            <p:cNvSpPr/>
            <p:nvPr/>
          </p:nvSpPr>
          <p:spPr>
            <a:xfrm>
              <a:off x="4126525" y="3356500"/>
              <a:ext cx="230400" cy="228850"/>
            </a:xfrm>
            <a:custGeom>
              <a:avLst/>
              <a:gdLst/>
              <a:ahLst/>
              <a:cxnLst/>
              <a:rect l="l" t="t" r="r" b="b"/>
              <a:pathLst>
                <a:path w="9216" h="9154" extrusionOk="0">
                  <a:moveTo>
                    <a:pt x="4235" y="0"/>
                  </a:moveTo>
                  <a:cubicBezTo>
                    <a:pt x="4101" y="0"/>
                    <a:pt x="3968" y="54"/>
                    <a:pt x="3879" y="160"/>
                  </a:cubicBezTo>
                  <a:lnTo>
                    <a:pt x="178" y="3861"/>
                  </a:lnTo>
                  <a:cubicBezTo>
                    <a:pt x="1" y="4039"/>
                    <a:pt x="1" y="4359"/>
                    <a:pt x="178" y="4572"/>
                  </a:cubicBezTo>
                  <a:lnTo>
                    <a:pt x="1281" y="5675"/>
                  </a:lnTo>
                  <a:lnTo>
                    <a:pt x="3132" y="3861"/>
                  </a:lnTo>
                  <a:cubicBezTo>
                    <a:pt x="3238" y="3754"/>
                    <a:pt x="3372" y="3701"/>
                    <a:pt x="3505" y="3701"/>
                  </a:cubicBezTo>
                  <a:cubicBezTo>
                    <a:pt x="3639" y="3701"/>
                    <a:pt x="3772" y="3754"/>
                    <a:pt x="3879" y="3861"/>
                  </a:cubicBezTo>
                  <a:lnTo>
                    <a:pt x="5338" y="5320"/>
                  </a:lnTo>
                  <a:cubicBezTo>
                    <a:pt x="5551" y="5533"/>
                    <a:pt x="5551" y="5853"/>
                    <a:pt x="5338" y="6067"/>
                  </a:cubicBezTo>
                  <a:lnTo>
                    <a:pt x="3487" y="7881"/>
                  </a:lnTo>
                  <a:lnTo>
                    <a:pt x="4626" y="9020"/>
                  </a:lnTo>
                  <a:cubicBezTo>
                    <a:pt x="4715" y="9109"/>
                    <a:pt x="4848" y="9153"/>
                    <a:pt x="4982" y="9153"/>
                  </a:cubicBezTo>
                  <a:cubicBezTo>
                    <a:pt x="5115" y="9153"/>
                    <a:pt x="5249" y="9109"/>
                    <a:pt x="5338" y="9020"/>
                  </a:cubicBezTo>
                  <a:lnTo>
                    <a:pt x="9038" y="5320"/>
                  </a:lnTo>
                  <a:cubicBezTo>
                    <a:pt x="9216" y="5106"/>
                    <a:pt x="9216" y="4786"/>
                    <a:pt x="9038" y="4572"/>
                  </a:cubicBezTo>
                  <a:lnTo>
                    <a:pt x="4590" y="160"/>
                  </a:lnTo>
                  <a:cubicBezTo>
                    <a:pt x="4502" y="54"/>
                    <a:pt x="4368"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1"/>
            <p:cNvSpPr/>
            <p:nvPr/>
          </p:nvSpPr>
          <p:spPr>
            <a:xfrm>
              <a:off x="4034025" y="3392975"/>
              <a:ext cx="56050" cy="54275"/>
            </a:xfrm>
            <a:custGeom>
              <a:avLst/>
              <a:gdLst/>
              <a:ahLst/>
              <a:cxnLst/>
              <a:rect l="l" t="t" r="r" b="b"/>
              <a:pathLst>
                <a:path w="2242" h="2171" extrusionOk="0">
                  <a:moveTo>
                    <a:pt x="569" y="0"/>
                  </a:moveTo>
                  <a:cubicBezTo>
                    <a:pt x="436" y="0"/>
                    <a:pt x="303" y="53"/>
                    <a:pt x="214" y="160"/>
                  </a:cubicBezTo>
                  <a:cubicBezTo>
                    <a:pt x="0" y="374"/>
                    <a:pt x="0" y="694"/>
                    <a:pt x="214" y="907"/>
                  </a:cubicBezTo>
                  <a:lnTo>
                    <a:pt x="1317" y="2010"/>
                  </a:lnTo>
                  <a:cubicBezTo>
                    <a:pt x="1406" y="2117"/>
                    <a:pt x="1539" y="2171"/>
                    <a:pt x="1672" y="2171"/>
                  </a:cubicBezTo>
                  <a:cubicBezTo>
                    <a:pt x="1806" y="2171"/>
                    <a:pt x="1939" y="2117"/>
                    <a:pt x="2028" y="2010"/>
                  </a:cubicBezTo>
                  <a:cubicBezTo>
                    <a:pt x="2242" y="1797"/>
                    <a:pt x="2242" y="1477"/>
                    <a:pt x="2028" y="1263"/>
                  </a:cubicBezTo>
                  <a:lnTo>
                    <a:pt x="925" y="160"/>
                  </a:lnTo>
                  <a:cubicBezTo>
                    <a:pt x="836" y="53"/>
                    <a:pt x="703" y="0"/>
                    <a:pt x="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4079375" y="3366625"/>
              <a:ext cx="49275" cy="61475"/>
            </a:xfrm>
            <a:custGeom>
              <a:avLst/>
              <a:gdLst/>
              <a:ahLst/>
              <a:cxnLst/>
              <a:rect l="l" t="t" r="r" b="b"/>
              <a:pathLst>
                <a:path w="1971" h="2459" extrusionOk="0">
                  <a:moveTo>
                    <a:pt x="639" y="1"/>
                  </a:moveTo>
                  <a:cubicBezTo>
                    <a:pt x="317" y="1"/>
                    <a:pt x="1" y="301"/>
                    <a:pt x="143" y="680"/>
                  </a:cubicBezTo>
                  <a:lnTo>
                    <a:pt x="855" y="2175"/>
                  </a:lnTo>
                  <a:cubicBezTo>
                    <a:pt x="961" y="2375"/>
                    <a:pt x="1129" y="2458"/>
                    <a:pt x="1296" y="2458"/>
                  </a:cubicBezTo>
                  <a:cubicBezTo>
                    <a:pt x="1635" y="2458"/>
                    <a:pt x="1970" y="2117"/>
                    <a:pt x="1780" y="1712"/>
                  </a:cubicBezTo>
                  <a:lnTo>
                    <a:pt x="1068" y="254"/>
                  </a:lnTo>
                  <a:cubicBezTo>
                    <a:pt x="961" y="76"/>
                    <a:pt x="799"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4005550" y="3439375"/>
              <a:ext cx="70925" cy="44400"/>
            </a:xfrm>
            <a:custGeom>
              <a:avLst/>
              <a:gdLst/>
              <a:ahLst/>
              <a:cxnLst/>
              <a:rect l="l" t="t" r="r" b="b"/>
              <a:pathLst>
                <a:path w="2837" h="1776" extrusionOk="0">
                  <a:moveTo>
                    <a:pt x="590" y="1"/>
                  </a:moveTo>
                  <a:cubicBezTo>
                    <a:pt x="401" y="1"/>
                    <a:pt x="219" y="95"/>
                    <a:pt x="143" y="297"/>
                  </a:cubicBezTo>
                  <a:cubicBezTo>
                    <a:pt x="1" y="546"/>
                    <a:pt x="107" y="866"/>
                    <a:pt x="356" y="973"/>
                  </a:cubicBezTo>
                  <a:lnTo>
                    <a:pt x="1851" y="1720"/>
                  </a:lnTo>
                  <a:cubicBezTo>
                    <a:pt x="1932" y="1758"/>
                    <a:pt x="2011" y="1775"/>
                    <a:pt x="2085" y="1775"/>
                  </a:cubicBezTo>
                  <a:cubicBezTo>
                    <a:pt x="2561" y="1775"/>
                    <a:pt x="2837" y="1072"/>
                    <a:pt x="2313" y="795"/>
                  </a:cubicBezTo>
                  <a:lnTo>
                    <a:pt x="819" y="48"/>
                  </a:lnTo>
                  <a:cubicBezTo>
                    <a:pt x="746" y="17"/>
                    <a:pt x="668" y="1"/>
                    <a:pt x="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4264400" y="3623350"/>
              <a:ext cx="56075" cy="53625"/>
            </a:xfrm>
            <a:custGeom>
              <a:avLst/>
              <a:gdLst/>
              <a:ahLst/>
              <a:cxnLst/>
              <a:rect l="l" t="t" r="r" b="b"/>
              <a:pathLst>
                <a:path w="2243" h="2145" extrusionOk="0">
                  <a:moveTo>
                    <a:pt x="574" y="0"/>
                  </a:moveTo>
                  <a:cubicBezTo>
                    <a:pt x="436" y="0"/>
                    <a:pt x="303" y="54"/>
                    <a:pt x="214" y="161"/>
                  </a:cubicBezTo>
                  <a:cubicBezTo>
                    <a:pt x="1" y="374"/>
                    <a:pt x="1" y="694"/>
                    <a:pt x="214" y="908"/>
                  </a:cubicBezTo>
                  <a:lnTo>
                    <a:pt x="1317" y="2011"/>
                  </a:lnTo>
                  <a:cubicBezTo>
                    <a:pt x="1424" y="2100"/>
                    <a:pt x="1557" y="2144"/>
                    <a:pt x="1691" y="2144"/>
                  </a:cubicBezTo>
                  <a:cubicBezTo>
                    <a:pt x="1824" y="2144"/>
                    <a:pt x="1958" y="2100"/>
                    <a:pt x="2064" y="2011"/>
                  </a:cubicBezTo>
                  <a:cubicBezTo>
                    <a:pt x="2242" y="1797"/>
                    <a:pt x="2242" y="1477"/>
                    <a:pt x="2064" y="1264"/>
                  </a:cubicBezTo>
                  <a:lnTo>
                    <a:pt x="2029" y="1264"/>
                  </a:lnTo>
                  <a:lnTo>
                    <a:pt x="961" y="161"/>
                  </a:lnTo>
                  <a:cubicBezTo>
                    <a:pt x="855" y="54"/>
                    <a:pt x="712" y="0"/>
                    <a:pt x="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4278700" y="3586725"/>
              <a:ext cx="71650" cy="43975"/>
            </a:xfrm>
            <a:custGeom>
              <a:avLst/>
              <a:gdLst/>
              <a:ahLst/>
              <a:cxnLst/>
              <a:rect l="l" t="t" r="r" b="b"/>
              <a:pathLst>
                <a:path w="2866" h="1759" extrusionOk="0">
                  <a:moveTo>
                    <a:pt x="766" y="1"/>
                  </a:moveTo>
                  <a:cubicBezTo>
                    <a:pt x="341" y="1"/>
                    <a:pt x="0" y="830"/>
                    <a:pt x="496" y="985"/>
                  </a:cubicBezTo>
                  <a:lnTo>
                    <a:pt x="1990" y="1732"/>
                  </a:lnTo>
                  <a:cubicBezTo>
                    <a:pt x="2047" y="1750"/>
                    <a:pt x="2102" y="1758"/>
                    <a:pt x="2154" y="1758"/>
                  </a:cubicBezTo>
                  <a:cubicBezTo>
                    <a:pt x="2622" y="1758"/>
                    <a:pt x="2866" y="1095"/>
                    <a:pt x="2417" y="807"/>
                  </a:cubicBezTo>
                  <a:lnTo>
                    <a:pt x="959" y="60"/>
                  </a:lnTo>
                  <a:cubicBezTo>
                    <a:pt x="894" y="19"/>
                    <a:pt x="829" y="1"/>
                    <a:pt x="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4226775" y="3643075"/>
              <a:ext cx="49550" cy="61225"/>
            </a:xfrm>
            <a:custGeom>
              <a:avLst/>
              <a:gdLst/>
              <a:ahLst/>
              <a:cxnLst/>
              <a:rect l="l" t="t" r="r" b="b"/>
              <a:pathLst>
                <a:path w="1982" h="2449" extrusionOk="0">
                  <a:moveTo>
                    <a:pt x="619" y="0"/>
                  </a:moveTo>
                  <a:cubicBezTo>
                    <a:pt x="300" y="0"/>
                    <a:pt x="1" y="290"/>
                    <a:pt x="118" y="688"/>
                  </a:cubicBezTo>
                  <a:lnTo>
                    <a:pt x="865" y="2182"/>
                  </a:lnTo>
                  <a:cubicBezTo>
                    <a:pt x="970" y="2369"/>
                    <a:pt x="1136" y="2449"/>
                    <a:pt x="1302" y="2449"/>
                  </a:cubicBezTo>
                  <a:cubicBezTo>
                    <a:pt x="1643" y="2449"/>
                    <a:pt x="1982" y="2115"/>
                    <a:pt x="1790" y="1684"/>
                  </a:cubicBezTo>
                  <a:lnTo>
                    <a:pt x="1790" y="1684"/>
                  </a:lnTo>
                  <a:lnTo>
                    <a:pt x="1790" y="1720"/>
                  </a:lnTo>
                  <a:lnTo>
                    <a:pt x="1079" y="261"/>
                  </a:lnTo>
                  <a:cubicBezTo>
                    <a:pt x="957" y="79"/>
                    <a:pt x="785"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4004650" y="3682500"/>
              <a:ext cx="80100" cy="75200"/>
            </a:xfrm>
            <a:custGeom>
              <a:avLst/>
              <a:gdLst/>
              <a:ahLst/>
              <a:cxnLst/>
              <a:rect l="l" t="t" r="r" b="b"/>
              <a:pathLst>
                <a:path w="3204" h="3008" extrusionOk="0">
                  <a:moveTo>
                    <a:pt x="1744" y="1"/>
                  </a:moveTo>
                  <a:lnTo>
                    <a:pt x="1" y="1780"/>
                  </a:lnTo>
                  <a:lnTo>
                    <a:pt x="1104" y="2847"/>
                  </a:lnTo>
                  <a:cubicBezTo>
                    <a:pt x="1211" y="2954"/>
                    <a:pt x="1344" y="3007"/>
                    <a:pt x="1478" y="3007"/>
                  </a:cubicBezTo>
                  <a:cubicBezTo>
                    <a:pt x="1611" y="3007"/>
                    <a:pt x="1744" y="2954"/>
                    <a:pt x="1851" y="2847"/>
                  </a:cubicBezTo>
                  <a:lnTo>
                    <a:pt x="3203" y="1495"/>
                  </a:lnTo>
                  <a:lnTo>
                    <a:pt x="1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3953075" y="3627350"/>
              <a:ext cx="76525" cy="80975"/>
            </a:xfrm>
            <a:custGeom>
              <a:avLst/>
              <a:gdLst/>
              <a:ahLst/>
              <a:cxnLst/>
              <a:rect l="l" t="t" r="r" b="b"/>
              <a:pathLst>
                <a:path w="3061" h="3239" extrusionOk="0">
                  <a:moveTo>
                    <a:pt x="1601" y="1"/>
                  </a:moveTo>
                  <a:lnTo>
                    <a:pt x="214" y="1388"/>
                  </a:lnTo>
                  <a:cubicBezTo>
                    <a:pt x="0" y="1602"/>
                    <a:pt x="0" y="1922"/>
                    <a:pt x="214" y="2135"/>
                  </a:cubicBezTo>
                  <a:lnTo>
                    <a:pt x="1317" y="3238"/>
                  </a:lnTo>
                  <a:lnTo>
                    <a:pt x="3060" y="1495"/>
                  </a:lnTo>
                  <a:lnTo>
                    <a:pt x="1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4324900" y="3363175"/>
              <a:ext cx="75625" cy="80075"/>
            </a:xfrm>
            <a:custGeom>
              <a:avLst/>
              <a:gdLst/>
              <a:ahLst/>
              <a:cxnLst/>
              <a:rect l="l" t="t" r="r" b="b"/>
              <a:pathLst>
                <a:path w="3025" h="3203" extrusionOk="0">
                  <a:moveTo>
                    <a:pt x="1744" y="0"/>
                  </a:moveTo>
                  <a:lnTo>
                    <a:pt x="0" y="1708"/>
                  </a:lnTo>
                  <a:lnTo>
                    <a:pt x="1459" y="3202"/>
                  </a:lnTo>
                  <a:lnTo>
                    <a:pt x="2847" y="1815"/>
                  </a:lnTo>
                  <a:cubicBezTo>
                    <a:pt x="3024" y="1637"/>
                    <a:pt x="3024" y="1281"/>
                    <a:pt x="2847" y="1103"/>
                  </a:cubicBezTo>
                  <a:lnTo>
                    <a:pt x="17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4269750" y="3312900"/>
              <a:ext cx="80075" cy="75200"/>
            </a:xfrm>
            <a:custGeom>
              <a:avLst/>
              <a:gdLst/>
              <a:ahLst/>
              <a:cxnLst/>
              <a:rect l="l" t="t" r="r" b="b"/>
              <a:pathLst>
                <a:path w="3203" h="3008" extrusionOk="0">
                  <a:moveTo>
                    <a:pt x="1726" y="1"/>
                  </a:moveTo>
                  <a:cubicBezTo>
                    <a:pt x="1592" y="1"/>
                    <a:pt x="1459" y="54"/>
                    <a:pt x="1352" y="161"/>
                  </a:cubicBezTo>
                  <a:lnTo>
                    <a:pt x="0" y="1513"/>
                  </a:lnTo>
                  <a:lnTo>
                    <a:pt x="1459" y="3007"/>
                  </a:lnTo>
                  <a:lnTo>
                    <a:pt x="3202" y="1264"/>
                  </a:lnTo>
                  <a:lnTo>
                    <a:pt x="2099" y="161"/>
                  </a:lnTo>
                  <a:cubicBezTo>
                    <a:pt x="1993" y="54"/>
                    <a:pt x="1859" y="1"/>
                    <a:pt x="17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61"/>
          <p:cNvGrpSpPr/>
          <p:nvPr/>
        </p:nvGrpSpPr>
        <p:grpSpPr>
          <a:xfrm>
            <a:off x="1665700" y="1352575"/>
            <a:ext cx="457250" cy="444150"/>
            <a:chOff x="2530725" y="1894350"/>
            <a:chExt cx="457250" cy="444150"/>
          </a:xfrm>
        </p:grpSpPr>
        <p:sp>
          <p:nvSpPr>
            <p:cNvPr id="1422" name="Google Shape;1422;p61"/>
            <p:cNvSpPr/>
            <p:nvPr/>
          </p:nvSpPr>
          <p:spPr>
            <a:xfrm>
              <a:off x="2656675" y="1894350"/>
              <a:ext cx="191625" cy="104550"/>
            </a:xfrm>
            <a:custGeom>
              <a:avLst/>
              <a:gdLst/>
              <a:ahLst/>
              <a:cxnLst/>
              <a:rect l="l" t="t" r="r" b="b"/>
              <a:pathLst>
                <a:path w="7665" h="4182" extrusionOk="0">
                  <a:moveTo>
                    <a:pt x="3871" y="1"/>
                  </a:moveTo>
                  <a:cubicBezTo>
                    <a:pt x="3609" y="1"/>
                    <a:pt x="3342" y="170"/>
                    <a:pt x="3324" y="508"/>
                  </a:cubicBezTo>
                  <a:lnTo>
                    <a:pt x="3324" y="1539"/>
                  </a:lnTo>
                  <a:lnTo>
                    <a:pt x="727" y="1539"/>
                  </a:lnTo>
                  <a:cubicBezTo>
                    <a:pt x="705" y="1537"/>
                    <a:pt x="683" y="1536"/>
                    <a:pt x="663" y="1536"/>
                  </a:cubicBezTo>
                  <a:cubicBezTo>
                    <a:pt x="1" y="1536"/>
                    <a:pt x="1" y="2574"/>
                    <a:pt x="663" y="2574"/>
                  </a:cubicBezTo>
                  <a:cubicBezTo>
                    <a:pt x="683" y="2574"/>
                    <a:pt x="705" y="2573"/>
                    <a:pt x="727" y="2571"/>
                  </a:cubicBezTo>
                  <a:lnTo>
                    <a:pt x="727" y="2607"/>
                  </a:lnTo>
                  <a:lnTo>
                    <a:pt x="2328" y="2607"/>
                  </a:lnTo>
                  <a:cubicBezTo>
                    <a:pt x="2185" y="2714"/>
                    <a:pt x="2079" y="2820"/>
                    <a:pt x="1972" y="2927"/>
                  </a:cubicBezTo>
                  <a:cubicBezTo>
                    <a:pt x="2328" y="3763"/>
                    <a:pt x="3093" y="4181"/>
                    <a:pt x="3862" y="4181"/>
                  </a:cubicBezTo>
                  <a:cubicBezTo>
                    <a:pt x="4632" y="4181"/>
                    <a:pt x="5405" y="3763"/>
                    <a:pt x="5779" y="2927"/>
                  </a:cubicBezTo>
                  <a:cubicBezTo>
                    <a:pt x="5672" y="2820"/>
                    <a:pt x="5530" y="2714"/>
                    <a:pt x="5423" y="2607"/>
                  </a:cubicBezTo>
                  <a:lnTo>
                    <a:pt x="6989" y="2607"/>
                  </a:lnTo>
                  <a:cubicBezTo>
                    <a:pt x="7665" y="2607"/>
                    <a:pt x="7665" y="1575"/>
                    <a:pt x="6989" y="1575"/>
                  </a:cubicBezTo>
                  <a:lnTo>
                    <a:pt x="4391" y="1575"/>
                  </a:lnTo>
                  <a:lnTo>
                    <a:pt x="4391" y="508"/>
                  </a:lnTo>
                  <a:cubicBezTo>
                    <a:pt x="4391" y="170"/>
                    <a:pt x="4133" y="1"/>
                    <a:pt x="3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1"/>
            <p:cNvSpPr/>
            <p:nvPr/>
          </p:nvSpPr>
          <p:spPr>
            <a:xfrm>
              <a:off x="2530725" y="1972625"/>
              <a:ext cx="457250" cy="365875"/>
            </a:xfrm>
            <a:custGeom>
              <a:avLst/>
              <a:gdLst/>
              <a:ahLst/>
              <a:cxnLst/>
              <a:rect l="l" t="t" r="r" b="b"/>
              <a:pathLst>
                <a:path w="18290" h="14635" extrusionOk="0">
                  <a:moveTo>
                    <a:pt x="15158" y="9972"/>
                  </a:moveTo>
                  <a:cubicBezTo>
                    <a:pt x="15620" y="9972"/>
                    <a:pt x="15834" y="10541"/>
                    <a:pt x="15514" y="10862"/>
                  </a:cubicBezTo>
                  <a:cubicBezTo>
                    <a:pt x="15408" y="10967"/>
                    <a:pt x="15276" y="11015"/>
                    <a:pt x="15146" y="11015"/>
                  </a:cubicBezTo>
                  <a:cubicBezTo>
                    <a:pt x="14881" y="11015"/>
                    <a:pt x="14624" y="10816"/>
                    <a:pt x="14624" y="10506"/>
                  </a:cubicBezTo>
                  <a:cubicBezTo>
                    <a:pt x="14624" y="10221"/>
                    <a:pt x="14838" y="9972"/>
                    <a:pt x="15158" y="9972"/>
                  </a:cubicBezTo>
                  <a:close/>
                  <a:moveTo>
                    <a:pt x="17293" y="1"/>
                  </a:moveTo>
                  <a:cubicBezTo>
                    <a:pt x="17026" y="1"/>
                    <a:pt x="16759" y="170"/>
                    <a:pt x="16759" y="508"/>
                  </a:cubicBezTo>
                  <a:lnTo>
                    <a:pt x="16759" y="1041"/>
                  </a:lnTo>
                  <a:lnTo>
                    <a:pt x="11458" y="1041"/>
                  </a:lnTo>
                  <a:cubicBezTo>
                    <a:pt x="11458" y="970"/>
                    <a:pt x="11422" y="899"/>
                    <a:pt x="11386" y="828"/>
                  </a:cubicBezTo>
                  <a:cubicBezTo>
                    <a:pt x="10764" y="1664"/>
                    <a:pt x="9830" y="2082"/>
                    <a:pt x="8896" y="2082"/>
                  </a:cubicBezTo>
                  <a:cubicBezTo>
                    <a:pt x="7962" y="2082"/>
                    <a:pt x="7028" y="1664"/>
                    <a:pt x="6405" y="828"/>
                  </a:cubicBezTo>
                  <a:cubicBezTo>
                    <a:pt x="6369" y="899"/>
                    <a:pt x="6369" y="970"/>
                    <a:pt x="6334" y="1041"/>
                  </a:cubicBezTo>
                  <a:lnTo>
                    <a:pt x="1032" y="1041"/>
                  </a:lnTo>
                  <a:lnTo>
                    <a:pt x="1032" y="508"/>
                  </a:lnTo>
                  <a:cubicBezTo>
                    <a:pt x="1015" y="205"/>
                    <a:pt x="774" y="54"/>
                    <a:pt x="530" y="54"/>
                  </a:cubicBezTo>
                  <a:cubicBezTo>
                    <a:pt x="285" y="54"/>
                    <a:pt x="36" y="205"/>
                    <a:pt x="0" y="508"/>
                  </a:cubicBezTo>
                  <a:lnTo>
                    <a:pt x="0" y="1575"/>
                  </a:lnTo>
                  <a:cubicBezTo>
                    <a:pt x="0" y="1860"/>
                    <a:pt x="250" y="2073"/>
                    <a:pt x="534" y="2073"/>
                  </a:cubicBezTo>
                  <a:lnTo>
                    <a:pt x="1175" y="2073"/>
                  </a:lnTo>
                  <a:cubicBezTo>
                    <a:pt x="783" y="3105"/>
                    <a:pt x="1566" y="4172"/>
                    <a:pt x="2633" y="4172"/>
                  </a:cubicBezTo>
                  <a:cubicBezTo>
                    <a:pt x="3736" y="4172"/>
                    <a:pt x="4484" y="3105"/>
                    <a:pt x="4092" y="2073"/>
                  </a:cubicBezTo>
                  <a:lnTo>
                    <a:pt x="6334" y="2073"/>
                  </a:lnTo>
                  <a:cubicBezTo>
                    <a:pt x="6512" y="3212"/>
                    <a:pt x="7259" y="4742"/>
                    <a:pt x="8362" y="5098"/>
                  </a:cubicBezTo>
                  <a:lnTo>
                    <a:pt x="8362" y="6307"/>
                  </a:lnTo>
                  <a:cubicBezTo>
                    <a:pt x="8362" y="6877"/>
                    <a:pt x="7899" y="7375"/>
                    <a:pt x="7330" y="7375"/>
                  </a:cubicBezTo>
                  <a:lnTo>
                    <a:pt x="4235" y="7375"/>
                  </a:lnTo>
                  <a:cubicBezTo>
                    <a:pt x="4192" y="7372"/>
                    <a:pt x="4150" y="7371"/>
                    <a:pt x="4108" y="7371"/>
                  </a:cubicBezTo>
                  <a:cubicBezTo>
                    <a:pt x="2956" y="7371"/>
                    <a:pt x="2029" y="8305"/>
                    <a:pt x="2029" y="9438"/>
                  </a:cubicBezTo>
                  <a:cubicBezTo>
                    <a:pt x="2029" y="10626"/>
                    <a:pt x="2988" y="11539"/>
                    <a:pt x="4167" y="11539"/>
                  </a:cubicBezTo>
                  <a:cubicBezTo>
                    <a:pt x="4190" y="11539"/>
                    <a:pt x="4212" y="11538"/>
                    <a:pt x="4235" y="11538"/>
                  </a:cubicBezTo>
                  <a:lnTo>
                    <a:pt x="7330" y="11538"/>
                  </a:lnTo>
                  <a:cubicBezTo>
                    <a:pt x="7899" y="11538"/>
                    <a:pt x="8362" y="12000"/>
                    <a:pt x="8362" y="12569"/>
                  </a:cubicBezTo>
                  <a:cubicBezTo>
                    <a:pt x="8362" y="13688"/>
                    <a:pt x="9288" y="14634"/>
                    <a:pt x="10400" y="14634"/>
                  </a:cubicBezTo>
                  <a:cubicBezTo>
                    <a:pt x="10420" y="14634"/>
                    <a:pt x="10441" y="14634"/>
                    <a:pt x="10461" y="14633"/>
                  </a:cubicBezTo>
                  <a:lnTo>
                    <a:pt x="15158" y="14633"/>
                  </a:lnTo>
                  <a:cubicBezTo>
                    <a:pt x="15300" y="14633"/>
                    <a:pt x="15443" y="14562"/>
                    <a:pt x="15549" y="14455"/>
                  </a:cubicBezTo>
                  <a:lnTo>
                    <a:pt x="15585" y="14455"/>
                  </a:lnTo>
                  <a:lnTo>
                    <a:pt x="17257" y="12071"/>
                  </a:lnTo>
                  <a:cubicBezTo>
                    <a:pt x="18289" y="10613"/>
                    <a:pt x="17649" y="8584"/>
                    <a:pt x="15976" y="8015"/>
                  </a:cubicBezTo>
                  <a:cubicBezTo>
                    <a:pt x="15703" y="7922"/>
                    <a:pt x="15427" y="7878"/>
                    <a:pt x="15158" y="7878"/>
                  </a:cubicBezTo>
                  <a:cubicBezTo>
                    <a:pt x="13780" y="7878"/>
                    <a:pt x="12561" y="9018"/>
                    <a:pt x="12561" y="10506"/>
                  </a:cubicBezTo>
                  <a:cubicBezTo>
                    <a:pt x="12525" y="11040"/>
                    <a:pt x="12703" y="11573"/>
                    <a:pt x="13023" y="12000"/>
                  </a:cubicBezTo>
                  <a:lnTo>
                    <a:pt x="14162" y="13637"/>
                  </a:lnTo>
                  <a:lnTo>
                    <a:pt x="10461" y="13637"/>
                  </a:lnTo>
                  <a:cubicBezTo>
                    <a:pt x="9892" y="13637"/>
                    <a:pt x="9429" y="13139"/>
                    <a:pt x="9429" y="12569"/>
                  </a:cubicBezTo>
                  <a:cubicBezTo>
                    <a:pt x="9429" y="11431"/>
                    <a:pt x="8469" y="10506"/>
                    <a:pt x="7330" y="10506"/>
                  </a:cubicBezTo>
                  <a:lnTo>
                    <a:pt x="4235" y="10506"/>
                  </a:lnTo>
                  <a:cubicBezTo>
                    <a:pt x="4212" y="10507"/>
                    <a:pt x="4189" y="10507"/>
                    <a:pt x="4167" y="10507"/>
                  </a:cubicBezTo>
                  <a:cubicBezTo>
                    <a:pt x="2774" y="10507"/>
                    <a:pt x="2763" y="8403"/>
                    <a:pt x="4134" y="8403"/>
                  </a:cubicBezTo>
                  <a:cubicBezTo>
                    <a:pt x="4167" y="8403"/>
                    <a:pt x="4200" y="8404"/>
                    <a:pt x="4235" y="8407"/>
                  </a:cubicBezTo>
                  <a:lnTo>
                    <a:pt x="7330" y="8407"/>
                  </a:lnTo>
                  <a:cubicBezTo>
                    <a:pt x="8469" y="8407"/>
                    <a:pt x="9429" y="7481"/>
                    <a:pt x="9429" y="6307"/>
                  </a:cubicBezTo>
                  <a:lnTo>
                    <a:pt x="9429" y="5133"/>
                  </a:lnTo>
                  <a:cubicBezTo>
                    <a:pt x="10532" y="4742"/>
                    <a:pt x="11280" y="3212"/>
                    <a:pt x="11458" y="2073"/>
                  </a:cubicBezTo>
                  <a:lnTo>
                    <a:pt x="13664" y="2073"/>
                  </a:lnTo>
                  <a:cubicBezTo>
                    <a:pt x="13628" y="2251"/>
                    <a:pt x="13592" y="2429"/>
                    <a:pt x="13592" y="2607"/>
                  </a:cubicBezTo>
                  <a:cubicBezTo>
                    <a:pt x="13486" y="3532"/>
                    <a:pt x="14197" y="4350"/>
                    <a:pt x="15122" y="4350"/>
                  </a:cubicBezTo>
                  <a:cubicBezTo>
                    <a:pt x="16083" y="4350"/>
                    <a:pt x="16795" y="3532"/>
                    <a:pt x="16688" y="2607"/>
                  </a:cubicBezTo>
                  <a:cubicBezTo>
                    <a:pt x="16688" y="2429"/>
                    <a:pt x="16652" y="2251"/>
                    <a:pt x="16581" y="2073"/>
                  </a:cubicBezTo>
                  <a:lnTo>
                    <a:pt x="17257" y="2073"/>
                  </a:lnTo>
                  <a:cubicBezTo>
                    <a:pt x="17275" y="2075"/>
                    <a:pt x="17294" y="2077"/>
                    <a:pt x="17312" y="2077"/>
                  </a:cubicBezTo>
                  <a:cubicBezTo>
                    <a:pt x="17577" y="2077"/>
                    <a:pt x="17826" y="1841"/>
                    <a:pt x="17826" y="1575"/>
                  </a:cubicBezTo>
                  <a:lnTo>
                    <a:pt x="17826" y="508"/>
                  </a:lnTo>
                  <a:cubicBezTo>
                    <a:pt x="17826" y="170"/>
                    <a:pt x="17560" y="1"/>
                    <a:pt x="17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61"/>
          <p:cNvSpPr/>
          <p:nvPr/>
        </p:nvSpPr>
        <p:spPr>
          <a:xfrm>
            <a:off x="8183350" y="29717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61"/>
          <p:cNvGrpSpPr/>
          <p:nvPr/>
        </p:nvGrpSpPr>
        <p:grpSpPr>
          <a:xfrm flipH="1">
            <a:off x="3785281" y="4801101"/>
            <a:ext cx="1507118" cy="838832"/>
            <a:chOff x="7636893" y="2346251"/>
            <a:chExt cx="1507118" cy="838832"/>
          </a:xfrm>
        </p:grpSpPr>
        <p:grpSp>
          <p:nvGrpSpPr>
            <p:cNvPr id="1426" name="Google Shape;1426;p61"/>
            <p:cNvGrpSpPr/>
            <p:nvPr/>
          </p:nvGrpSpPr>
          <p:grpSpPr>
            <a:xfrm flipH="1">
              <a:off x="7728620" y="2393076"/>
              <a:ext cx="1415391" cy="792008"/>
              <a:chOff x="1905568" y="363438"/>
              <a:chExt cx="1415391" cy="792008"/>
            </a:xfrm>
          </p:grpSpPr>
          <p:sp>
            <p:nvSpPr>
              <p:cNvPr id="1427" name="Google Shape;1427;p61"/>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61"/>
            <p:cNvGrpSpPr/>
            <p:nvPr/>
          </p:nvGrpSpPr>
          <p:grpSpPr>
            <a:xfrm flipH="1">
              <a:off x="7636893" y="2346251"/>
              <a:ext cx="257693" cy="199083"/>
              <a:chOff x="3154993" y="316614"/>
              <a:chExt cx="257693" cy="199083"/>
            </a:xfrm>
          </p:grpSpPr>
          <p:sp>
            <p:nvSpPr>
              <p:cNvPr id="1430" name="Google Shape;1430;p61"/>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1"/>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grpSp>
        <p:nvGrpSpPr>
          <p:cNvPr id="1444" name="Google Shape;1444;p62"/>
          <p:cNvGrpSpPr/>
          <p:nvPr/>
        </p:nvGrpSpPr>
        <p:grpSpPr>
          <a:xfrm flipH="1">
            <a:off x="3913918" y="3794601"/>
            <a:ext cx="1507118" cy="838832"/>
            <a:chOff x="7636893" y="2346251"/>
            <a:chExt cx="1507118" cy="838832"/>
          </a:xfrm>
        </p:grpSpPr>
        <p:grpSp>
          <p:nvGrpSpPr>
            <p:cNvPr id="1445" name="Google Shape;1445;p62"/>
            <p:cNvGrpSpPr/>
            <p:nvPr/>
          </p:nvGrpSpPr>
          <p:grpSpPr>
            <a:xfrm flipH="1">
              <a:off x="7728620" y="2393076"/>
              <a:ext cx="1415391" cy="792008"/>
              <a:chOff x="1905568" y="363438"/>
              <a:chExt cx="1415391" cy="792008"/>
            </a:xfrm>
          </p:grpSpPr>
          <p:sp>
            <p:nvSpPr>
              <p:cNvPr id="1446" name="Google Shape;1446;p62"/>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2"/>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2"/>
            <p:cNvGrpSpPr/>
            <p:nvPr/>
          </p:nvGrpSpPr>
          <p:grpSpPr>
            <a:xfrm flipH="1">
              <a:off x="7636893" y="2346251"/>
              <a:ext cx="257693" cy="199083"/>
              <a:chOff x="3154993" y="316614"/>
              <a:chExt cx="257693" cy="199083"/>
            </a:xfrm>
          </p:grpSpPr>
          <p:sp>
            <p:nvSpPr>
              <p:cNvPr id="1449" name="Google Shape;1449;p62"/>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2"/>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2"/>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2"/>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59" name="Google Shape;1459;p62"/>
          <p:cNvSpPr txBox="1">
            <a:spLocks noGrp="1"/>
          </p:cNvSpPr>
          <p:nvPr>
            <p:ph type="title"/>
          </p:nvPr>
        </p:nvSpPr>
        <p:spPr>
          <a:xfrm>
            <a:off x="3076880" y="1774649"/>
            <a:ext cx="4921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PHONE </a:t>
            </a:r>
            <a:r>
              <a:rPr lang="en">
                <a:solidFill>
                  <a:schemeClr val="dk2"/>
                </a:solidFill>
              </a:rPr>
              <a:t>SCREENSHOT</a:t>
            </a:r>
            <a:endParaRPr>
              <a:solidFill>
                <a:schemeClr val="dk2"/>
              </a:solidFill>
            </a:endParaRPr>
          </a:p>
        </p:txBody>
      </p:sp>
      <p:sp>
        <p:nvSpPr>
          <p:cNvPr id="1460" name="Google Shape;1460;p62"/>
          <p:cNvSpPr txBox="1">
            <a:spLocks noGrp="1"/>
          </p:cNvSpPr>
          <p:nvPr>
            <p:ph type="subTitle" idx="1"/>
          </p:nvPr>
        </p:nvSpPr>
        <p:spPr>
          <a:xfrm>
            <a:off x="3076880" y="2652826"/>
            <a:ext cx="4921200" cy="9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1461" name="Google Shape;1461;p62"/>
          <p:cNvPicPr preferRelativeResize="0"/>
          <p:nvPr/>
        </p:nvPicPr>
        <p:blipFill rotWithShape="1">
          <a:blip r:embed="rId3">
            <a:alphaModFix/>
          </a:blip>
          <a:srcRect l="7990" r="7982"/>
          <a:stretch/>
        </p:blipFill>
        <p:spPr>
          <a:xfrm>
            <a:off x="1112968" y="1252754"/>
            <a:ext cx="1569306" cy="2802145"/>
          </a:xfrm>
          <a:prstGeom prst="rect">
            <a:avLst/>
          </a:prstGeom>
          <a:noFill/>
          <a:ln w="9525" cap="flat" cmpd="sng">
            <a:solidFill>
              <a:schemeClr val="lt1"/>
            </a:solidFill>
            <a:prstDash val="solid"/>
            <a:round/>
            <a:headEnd type="none" w="sm" len="sm"/>
            <a:tailEnd type="none" w="sm" len="sm"/>
          </a:ln>
        </p:spPr>
      </p:pic>
      <p:sp>
        <p:nvSpPr>
          <p:cNvPr id="1462" name="Google Shape;1462;p62"/>
          <p:cNvSpPr/>
          <p:nvPr/>
        </p:nvSpPr>
        <p:spPr>
          <a:xfrm>
            <a:off x="1061770" y="995700"/>
            <a:ext cx="1666028" cy="332215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2"/>
          <p:cNvSpPr/>
          <p:nvPr/>
        </p:nvSpPr>
        <p:spPr>
          <a:xfrm>
            <a:off x="3332100" y="43178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63"/>
          <p:cNvSpPr txBox="1">
            <a:spLocks noGrp="1"/>
          </p:cNvSpPr>
          <p:nvPr>
            <p:ph type="title"/>
          </p:nvPr>
        </p:nvSpPr>
        <p:spPr>
          <a:xfrm>
            <a:off x="1027035" y="1766013"/>
            <a:ext cx="440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TABLET </a:t>
            </a:r>
            <a:r>
              <a:rPr lang="en">
                <a:solidFill>
                  <a:schemeClr val="dk2"/>
                </a:solidFill>
              </a:rPr>
              <a:t>SCREENSHOT</a:t>
            </a:r>
            <a:endParaRPr>
              <a:solidFill>
                <a:schemeClr val="dk2"/>
              </a:solidFill>
            </a:endParaRPr>
          </a:p>
        </p:txBody>
      </p:sp>
      <p:sp>
        <p:nvSpPr>
          <p:cNvPr id="1469" name="Google Shape;1469;p63"/>
          <p:cNvSpPr txBox="1">
            <a:spLocks noGrp="1"/>
          </p:cNvSpPr>
          <p:nvPr>
            <p:ph type="subTitle" idx="1"/>
          </p:nvPr>
        </p:nvSpPr>
        <p:spPr>
          <a:xfrm>
            <a:off x="1027035" y="2641796"/>
            <a:ext cx="44082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470" name="Google Shape;1470;p63"/>
          <p:cNvGrpSpPr/>
          <p:nvPr/>
        </p:nvGrpSpPr>
        <p:grpSpPr>
          <a:xfrm>
            <a:off x="6170238" y="1119797"/>
            <a:ext cx="2287364" cy="3145158"/>
            <a:chOff x="-734425" y="725975"/>
            <a:chExt cx="2684700" cy="3691500"/>
          </a:xfrm>
        </p:grpSpPr>
        <p:sp>
          <p:nvSpPr>
            <p:cNvPr id="1471" name="Google Shape;1471;p63"/>
            <p:cNvSpPr/>
            <p:nvPr/>
          </p:nvSpPr>
          <p:spPr>
            <a:xfrm>
              <a:off x="-734425" y="725975"/>
              <a:ext cx="2684700" cy="3691500"/>
            </a:xfrm>
            <a:prstGeom prst="roundRect">
              <a:avLst>
                <a:gd name="adj" fmla="val 48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515525" y="4253150"/>
              <a:ext cx="184800" cy="109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77175" y="801325"/>
              <a:ext cx="61500" cy="6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37625" y="945150"/>
              <a:ext cx="2291100" cy="327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5" name="Google Shape;1475;p63"/>
          <p:cNvPicPr preferRelativeResize="0"/>
          <p:nvPr/>
        </p:nvPicPr>
        <p:blipFill rotWithShape="1">
          <a:blip r:embed="rId3">
            <a:alphaModFix/>
          </a:blip>
          <a:srcRect t="-1680" r="49367" b="1680"/>
          <a:stretch/>
        </p:blipFill>
        <p:spPr>
          <a:xfrm>
            <a:off x="6342385" y="1298347"/>
            <a:ext cx="1943122" cy="2788255"/>
          </a:xfrm>
          <a:prstGeom prst="rect">
            <a:avLst/>
          </a:prstGeom>
          <a:noFill/>
          <a:ln>
            <a:noFill/>
          </a:ln>
        </p:spPr>
      </p:pic>
      <p:sp>
        <p:nvSpPr>
          <p:cNvPr id="1476" name="Google Shape;1476;p63"/>
          <p:cNvSpPr/>
          <p:nvPr/>
        </p:nvSpPr>
        <p:spPr>
          <a:xfrm>
            <a:off x="3706350" y="4086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63"/>
          <p:cNvGrpSpPr/>
          <p:nvPr/>
        </p:nvGrpSpPr>
        <p:grpSpPr>
          <a:xfrm>
            <a:off x="2563518" y="4304664"/>
            <a:ext cx="1507118" cy="838832"/>
            <a:chOff x="7636893" y="2346251"/>
            <a:chExt cx="1507118" cy="838832"/>
          </a:xfrm>
        </p:grpSpPr>
        <p:grpSp>
          <p:nvGrpSpPr>
            <p:cNvPr id="1478" name="Google Shape;1478;p63"/>
            <p:cNvGrpSpPr/>
            <p:nvPr/>
          </p:nvGrpSpPr>
          <p:grpSpPr>
            <a:xfrm flipH="1">
              <a:off x="7728620" y="2393076"/>
              <a:ext cx="1415391" cy="792008"/>
              <a:chOff x="1905568" y="363438"/>
              <a:chExt cx="1415391" cy="792008"/>
            </a:xfrm>
          </p:grpSpPr>
          <p:sp>
            <p:nvSpPr>
              <p:cNvPr id="1479" name="Google Shape;1479;p6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3"/>
            <p:cNvGrpSpPr/>
            <p:nvPr/>
          </p:nvGrpSpPr>
          <p:grpSpPr>
            <a:xfrm flipH="1">
              <a:off x="7636893" y="2346251"/>
              <a:ext cx="257693" cy="199083"/>
              <a:chOff x="3154993" y="316614"/>
              <a:chExt cx="257693" cy="199083"/>
            </a:xfrm>
          </p:grpSpPr>
          <p:sp>
            <p:nvSpPr>
              <p:cNvPr id="1482" name="Google Shape;1482;p6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grpSp>
        <p:nvGrpSpPr>
          <p:cNvPr id="1496" name="Google Shape;1496;p64"/>
          <p:cNvGrpSpPr/>
          <p:nvPr/>
        </p:nvGrpSpPr>
        <p:grpSpPr>
          <a:xfrm flipH="1">
            <a:off x="435968" y="3766101"/>
            <a:ext cx="1507118" cy="838832"/>
            <a:chOff x="7636893" y="2346251"/>
            <a:chExt cx="1507118" cy="838832"/>
          </a:xfrm>
        </p:grpSpPr>
        <p:grpSp>
          <p:nvGrpSpPr>
            <p:cNvPr id="1497" name="Google Shape;1497;p64"/>
            <p:cNvGrpSpPr/>
            <p:nvPr/>
          </p:nvGrpSpPr>
          <p:grpSpPr>
            <a:xfrm flipH="1">
              <a:off x="7728620" y="2393076"/>
              <a:ext cx="1415391" cy="792008"/>
              <a:chOff x="1905568" y="363438"/>
              <a:chExt cx="1415391" cy="792008"/>
            </a:xfrm>
          </p:grpSpPr>
          <p:sp>
            <p:nvSpPr>
              <p:cNvPr id="1498" name="Google Shape;1498;p6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4"/>
            <p:cNvGrpSpPr/>
            <p:nvPr/>
          </p:nvGrpSpPr>
          <p:grpSpPr>
            <a:xfrm flipH="1">
              <a:off x="7636893" y="2346251"/>
              <a:ext cx="257693" cy="199083"/>
              <a:chOff x="3154993" y="316614"/>
              <a:chExt cx="257693" cy="199083"/>
            </a:xfrm>
          </p:grpSpPr>
          <p:sp>
            <p:nvSpPr>
              <p:cNvPr id="1501" name="Google Shape;1501;p6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1" name="Google Shape;1511;p6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DESKTOP </a:t>
            </a:r>
            <a:r>
              <a:rPr lang="en">
                <a:solidFill>
                  <a:schemeClr val="dk2"/>
                </a:solidFill>
              </a:rPr>
              <a:t>SCREENSHOT</a:t>
            </a:r>
            <a:endParaRPr>
              <a:solidFill>
                <a:schemeClr val="dk2"/>
              </a:solidFill>
            </a:endParaRPr>
          </a:p>
        </p:txBody>
      </p:sp>
      <p:sp>
        <p:nvSpPr>
          <p:cNvPr id="1512" name="Google Shape;1512;p64"/>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513" name="Google Shape;1513;p64"/>
          <p:cNvGrpSpPr/>
          <p:nvPr/>
        </p:nvGrpSpPr>
        <p:grpSpPr>
          <a:xfrm>
            <a:off x="2821240" y="1938072"/>
            <a:ext cx="3501520" cy="2666855"/>
            <a:chOff x="720010" y="1419647"/>
            <a:chExt cx="4021500" cy="3062887"/>
          </a:xfrm>
        </p:grpSpPr>
        <p:sp>
          <p:nvSpPr>
            <p:cNvPr id="1514" name="Google Shape;1514;p64"/>
            <p:cNvSpPr/>
            <p:nvPr/>
          </p:nvSpPr>
          <p:spPr>
            <a:xfrm>
              <a:off x="720010" y="1419647"/>
              <a:ext cx="4021500" cy="2544300"/>
            </a:xfrm>
            <a:prstGeom prst="roundRect">
              <a:avLst>
                <a:gd name="adj" fmla="val 38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4"/>
            <p:cNvSpPr/>
            <p:nvPr/>
          </p:nvSpPr>
          <p:spPr>
            <a:xfrm>
              <a:off x="858158" y="1548119"/>
              <a:ext cx="3748500" cy="228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4"/>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a:noFill/>
            </a:ln>
          </p:spPr>
        </p:sp>
        <p:cxnSp>
          <p:nvCxnSpPr>
            <p:cNvPr id="1517" name="Google Shape;1517;p64"/>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1518" name="Google Shape;1518;p64"/>
          <p:cNvPicPr preferRelativeResize="0"/>
          <p:nvPr/>
        </p:nvPicPr>
        <p:blipFill rotWithShape="1">
          <a:blip r:embed="rId3">
            <a:alphaModFix/>
          </a:blip>
          <a:srcRect l="3831" r="3831"/>
          <a:stretch/>
        </p:blipFill>
        <p:spPr>
          <a:xfrm>
            <a:off x="2943988" y="2054600"/>
            <a:ext cx="3256025" cy="198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grpSp>
        <p:nvGrpSpPr>
          <p:cNvPr id="1523" name="Google Shape;1523;p65"/>
          <p:cNvGrpSpPr/>
          <p:nvPr/>
        </p:nvGrpSpPr>
        <p:grpSpPr>
          <a:xfrm flipH="1">
            <a:off x="-468907" y="1432526"/>
            <a:ext cx="1507118" cy="838832"/>
            <a:chOff x="7636893" y="2346251"/>
            <a:chExt cx="1507118" cy="838832"/>
          </a:xfrm>
        </p:grpSpPr>
        <p:grpSp>
          <p:nvGrpSpPr>
            <p:cNvPr id="1524" name="Google Shape;1524;p65"/>
            <p:cNvGrpSpPr/>
            <p:nvPr/>
          </p:nvGrpSpPr>
          <p:grpSpPr>
            <a:xfrm flipH="1">
              <a:off x="7728620" y="2393076"/>
              <a:ext cx="1415391" cy="792008"/>
              <a:chOff x="1905568" y="363438"/>
              <a:chExt cx="1415391" cy="792008"/>
            </a:xfrm>
          </p:grpSpPr>
          <p:sp>
            <p:nvSpPr>
              <p:cNvPr id="1525" name="Google Shape;1525;p6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65"/>
            <p:cNvGrpSpPr/>
            <p:nvPr/>
          </p:nvGrpSpPr>
          <p:grpSpPr>
            <a:xfrm flipH="1">
              <a:off x="7636893" y="2346251"/>
              <a:ext cx="257693" cy="199083"/>
              <a:chOff x="3154993" y="316614"/>
              <a:chExt cx="257693" cy="199083"/>
            </a:xfrm>
          </p:grpSpPr>
          <p:sp>
            <p:nvSpPr>
              <p:cNvPr id="1528" name="Google Shape;1528;p6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65"/>
          <p:cNvGrpSpPr/>
          <p:nvPr/>
        </p:nvGrpSpPr>
        <p:grpSpPr>
          <a:xfrm>
            <a:off x="7508293" y="3234651"/>
            <a:ext cx="1507118" cy="838832"/>
            <a:chOff x="7636893" y="2346251"/>
            <a:chExt cx="1507118" cy="838832"/>
          </a:xfrm>
        </p:grpSpPr>
        <p:grpSp>
          <p:nvGrpSpPr>
            <p:cNvPr id="1539" name="Google Shape;1539;p65"/>
            <p:cNvGrpSpPr/>
            <p:nvPr/>
          </p:nvGrpSpPr>
          <p:grpSpPr>
            <a:xfrm flipH="1">
              <a:off x="7728620" y="2393076"/>
              <a:ext cx="1415391" cy="792008"/>
              <a:chOff x="1905568" y="363438"/>
              <a:chExt cx="1415391" cy="792008"/>
            </a:xfrm>
          </p:grpSpPr>
          <p:sp>
            <p:nvSpPr>
              <p:cNvPr id="1540" name="Google Shape;1540;p6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65"/>
            <p:cNvGrpSpPr/>
            <p:nvPr/>
          </p:nvGrpSpPr>
          <p:grpSpPr>
            <a:xfrm flipH="1">
              <a:off x="7636893" y="2346251"/>
              <a:ext cx="257693" cy="199083"/>
              <a:chOff x="3154993" y="316614"/>
              <a:chExt cx="257693" cy="199083"/>
            </a:xfrm>
          </p:grpSpPr>
          <p:sp>
            <p:nvSpPr>
              <p:cNvPr id="1543" name="Google Shape;1543;p6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3" name="Google Shape;1553;p65"/>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54" name="Google Shape;1554;p65"/>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1555" name="Google Shape;1555;p65"/>
          <p:cNvSpPr txBox="1"/>
          <p:nvPr/>
        </p:nvSpPr>
        <p:spPr>
          <a:xfrm>
            <a:off x="3072000" y="4391894"/>
            <a:ext cx="3000000" cy="21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4"/>
                </a:solidFill>
                <a:latin typeface="Raleway"/>
                <a:ea typeface="Raleway"/>
                <a:cs typeface="Raleway"/>
                <a:sym typeface="Raleway"/>
              </a:rPr>
              <a:t>Please keep this slide for attribution</a:t>
            </a:r>
            <a:endParaRPr sz="1200">
              <a:solidFill>
                <a:schemeClr val="accent4"/>
              </a:solidFill>
              <a:latin typeface="Raleway"/>
              <a:ea typeface="Raleway"/>
              <a:cs typeface="Raleway"/>
              <a:sym typeface="Raleway"/>
            </a:endParaRPr>
          </a:p>
        </p:txBody>
      </p:sp>
      <p:grpSp>
        <p:nvGrpSpPr>
          <p:cNvPr id="1556" name="Google Shape;1556;p65"/>
          <p:cNvGrpSpPr/>
          <p:nvPr/>
        </p:nvGrpSpPr>
        <p:grpSpPr>
          <a:xfrm>
            <a:off x="3945370" y="2223737"/>
            <a:ext cx="387661" cy="387661"/>
            <a:chOff x="1379798" y="1723250"/>
            <a:chExt cx="397887" cy="397887"/>
          </a:xfrm>
        </p:grpSpPr>
        <p:sp>
          <p:nvSpPr>
            <p:cNvPr id="1557" name="Google Shape;1557;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5"/>
          <p:cNvGrpSpPr/>
          <p:nvPr/>
        </p:nvGrpSpPr>
        <p:grpSpPr>
          <a:xfrm>
            <a:off x="3082303" y="2223737"/>
            <a:ext cx="387641" cy="387661"/>
            <a:chOff x="864491" y="1723250"/>
            <a:chExt cx="397866" cy="397887"/>
          </a:xfrm>
        </p:grpSpPr>
        <p:sp>
          <p:nvSpPr>
            <p:cNvPr id="1562" name="Google Shape;1562;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65"/>
          <p:cNvSpPr/>
          <p:nvPr/>
        </p:nvSpPr>
        <p:spPr>
          <a:xfrm>
            <a:off x="4808458" y="225899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65"/>
          <p:cNvGrpSpPr/>
          <p:nvPr/>
        </p:nvGrpSpPr>
        <p:grpSpPr>
          <a:xfrm>
            <a:off x="5672731" y="2223085"/>
            <a:ext cx="388966" cy="388966"/>
            <a:chOff x="1190625" y="238125"/>
            <a:chExt cx="5235075" cy="5235075"/>
          </a:xfrm>
        </p:grpSpPr>
        <p:sp>
          <p:nvSpPr>
            <p:cNvPr id="1567" name="Google Shape;1567;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A534C50D-4541-003F-F08D-1258A9FB6A90}"/>
            </a:ext>
          </a:extLst>
        </p:cNvPr>
        <p:cNvGrpSpPr/>
        <p:nvPr/>
      </p:nvGrpSpPr>
      <p:grpSpPr>
        <a:xfrm>
          <a:off x="0" y="0"/>
          <a:ext cx="0" cy="0"/>
          <a:chOff x="0" y="0"/>
          <a:chExt cx="0" cy="0"/>
        </a:xfrm>
      </p:grpSpPr>
      <p:sp>
        <p:nvSpPr>
          <p:cNvPr id="497" name="Google Shape;497;p37">
            <a:extLst>
              <a:ext uri="{FF2B5EF4-FFF2-40B4-BE49-F238E27FC236}">
                <a16:creationId xmlns:a16="http://schemas.microsoft.com/office/drawing/2014/main" id="{8635896D-8A17-13D9-94C9-1B80F34ABE31}"/>
              </a:ext>
            </a:extLst>
          </p:cNvPr>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CONTENTS OF </a:t>
            </a:r>
            <a:r>
              <a:rPr lang="en">
                <a:solidFill>
                  <a:schemeClr val="dk2"/>
                </a:solidFill>
              </a:rPr>
              <a:t>THIS TEMPLATE</a:t>
            </a:r>
            <a:endParaRPr>
              <a:solidFill>
                <a:schemeClr val="dk2"/>
              </a:solidFill>
            </a:endParaRPr>
          </a:p>
        </p:txBody>
      </p:sp>
      <p:sp>
        <p:nvSpPr>
          <p:cNvPr id="498" name="Google Shape;498;p37">
            <a:extLst>
              <a:ext uri="{FF2B5EF4-FFF2-40B4-BE49-F238E27FC236}">
                <a16:creationId xmlns:a16="http://schemas.microsoft.com/office/drawing/2014/main" id="{803DBA96-A0D3-D2E8-3E9E-632C1AD899F7}"/>
              </a:ext>
            </a:extLst>
          </p:cNvPr>
          <p:cNvSpPr txBox="1">
            <a:spLocks noGrp="1"/>
          </p:cNvSpPr>
          <p:nvPr>
            <p:ph type="body" idx="1"/>
          </p:nvPr>
        </p:nvSpPr>
        <p:spPr>
          <a:xfrm>
            <a:off x="717525" y="1102625"/>
            <a:ext cx="7708800" cy="3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what you’ll find in this </a:t>
            </a:r>
            <a:r>
              <a:rPr lang="en" b="1" dirty="0">
                <a:uFill>
                  <a:noFill/>
                </a:uFill>
                <a:hlinkClick r:id="rId3"/>
              </a:rPr>
              <a:t>Slidesgo</a:t>
            </a:r>
            <a:r>
              <a:rPr lang="en" b="1" dirty="0"/>
              <a:t> </a:t>
            </a:r>
            <a:r>
              <a:rPr lang="en" dirty="0"/>
              <a:t>template: </a:t>
            </a:r>
            <a:endParaRPr dirty="0"/>
          </a:p>
          <a:p>
            <a:pPr marL="457200" lvl="0" indent="-304800" algn="l" rtl="0">
              <a:spcBef>
                <a:spcPts val="1000"/>
              </a:spcBef>
              <a:spcAft>
                <a:spcPts val="0"/>
              </a:spcAft>
              <a:buClr>
                <a:schemeClr val="accent4"/>
              </a:buClr>
              <a:buSzPts val="1200"/>
              <a:buAutoNum type="arabicPeriod"/>
            </a:pPr>
            <a:r>
              <a:rPr lang="en" dirty="0"/>
              <a:t>A slide structure based on a thesis, which you can easily adapt to your needs. For more info on how to edit the template, please visit </a:t>
            </a:r>
            <a:r>
              <a:rPr lang="en" b="1" dirty="0">
                <a:uFill>
                  <a:noFill/>
                </a:uFill>
                <a:hlinkClick r:id="rId4"/>
              </a:rPr>
              <a:t>Slidesgo School</a:t>
            </a:r>
            <a:r>
              <a:rPr lang="en" dirty="0"/>
              <a:t> or read our </a:t>
            </a:r>
            <a:r>
              <a:rPr lang="en" b="1" dirty="0">
                <a:uFill>
                  <a:noFill/>
                </a:uFill>
                <a:hlinkClick r:id="rId5"/>
              </a:rPr>
              <a:t>FAQs</a:t>
            </a:r>
            <a:r>
              <a:rPr lang="en" b="1" dirty="0"/>
              <a:t>.</a:t>
            </a:r>
            <a:endParaRPr b="1" dirty="0"/>
          </a:p>
          <a:p>
            <a:pPr marL="457200" lvl="0" indent="-304800" algn="l" rtl="0">
              <a:spcBef>
                <a:spcPts val="0"/>
              </a:spcBef>
              <a:spcAft>
                <a:spcPts val="0"/>
              </a:spcAft>
              <a:buClr>
                <a:schemeClr val="accent4"/>
              </a:buClr>
              <a:buSzPts val="1200"/>
              <a:buAutoNum type="arabicPeriod"/>
            </a:pPr>
            <a:r>
              <a:rPr lang="en" dirty="0"/>
              <a:t>An assortment of graphic resources that are suitable for use in the presentation can be found in the </a:t>
            </a:r>
            <a:r>
              <a:rPr lang="en" b="1" dirty="0">
                <a:uFill>
                  <a:noFill/>
                </a:uFill>
                <a:hlinkClick r:id="rId6" action="ppaction://hlinksldjump"/>
              </a:rPr>
              <a:t>alternative resources slide</a:t>
            </a:r>
            <a:r>
              <a:rPr lang="en" dirty="0"/>
              <a:t>.</a:t>
            </a:r>
            <a:endParaRPr dirty="0"/>
          </a:p>
          <a:p>
            <a:pPr marL="457200" lvl="0" indent="-304800" algn="l" rtl="0">
              <a:spcBef>
                <a:spcPts val="0"/>
              </a:spcBef>
              <a:spcAft>
                <a:spcPts val="0"/>
              </a:spcAft>
              <a:buClr>
                <a:schemeClr val="accent4"/>
              </a:buClr>
              <a:buSzPts val="1200"/>
              <a:buAutoNum type="arabicPeriod"/>
            </a:pPr>
            <a:r>
              <a:rPr lang="en" dirty="0"/>
              <a:t>A </a:t>
            </a:r>
            <a:r>
              <a:rPr lang="en" b="1" dirty="0">
                <a:uFill>
                  <a:noFill/>
                </a:uFill>
                <a:hlinkClick r:id="rId7" action="ppaction://hlinksldjump"/>
              </a:rPr>
              <a:t>thanks slide</a:t>
            </a:r>
            <a:r>
              <a:rPr lang="en" dirty="0"/>
              <a:t>, which you must keep so that proper credits for our design are given.</a:t>
            </a:r>
            <a:endParaRPr dirty="0"/>
          </a:p>
          <a:p>
            <a:pPr marL="457200" lvl="0" indent="-304800" algn="l" rtl="0">
              <a:spcBef>
                <a:spcPts val="0"/>
              </a:spcBef>
              <a:spcAft>
                <a:spcPts val="0"/>
              </a:spcAft>
              <a:buClr>
                <a:schemeClr val="accent4"/>
              </a:buClr>
              <a:buSzPts val="1200"/>
              <a:buAutoNum type="arabicPeriod"/>
            </a:pPr>
            <a:r>
              <a:rPr lang="en" dirty="0"/>
              <a:t>A </a:t>
            </a:r>
            <a:r>
              <a:rPr lang="en" b="1" dirty="0">
                <a:uFill>
                  <a:noFill/>
                </a:uFill>
                <a:hlinkClick r:id="rId8" action="ppaction://hlinksldjump"/>
              </a:rPr>
              <a:t>resources slide</a:t>
            </a:r>
            <a:r>
              <a:rPr lang="en" dirty="0"/>
              <a:t>, where you’ll find links to all the elements used in the template.</a:t>
            </a:r>
            <a:endParaRPr dirty="0"/>
          </a:p>
          <a:p>
            <a:pPr marL="457200" lvl="0" indent="-304800" algn="l" rtl="0">
              <a:spcBef>
                <a:spcPts val="0"/>
              </a:spcBef>
              <a:spcAft>
                <a:spcPts val="0"/>
              </a:spcAft>
              <a:buClr>
                <a:schemeClr val="accent4"/>
              </a:buClr>
              <a:buSzPts val="1200"/>
              <a:buAutoNum type="arabicPeriod"/>
            </a:pPr>
            <a:r>
              <a:rPr lang="en" b="1" dirty="0">
                <a:uFill>
                  <a:noFill/>
                </a:uFill>
                <a:hlinkClick r:id="rId9" action="ppaction://hlinksldjump"/>
              </a:rPr>
              <a:t>Instructions for use.</a:t>
            </a:r>
            <a:endParaRPr b="1" dirty="0"/>
          </a:p>
          <a:p>
            <a:pPr marL="457200" lvl="0" indent="-304800" algn="l" rtl="0">
              <a:spcBef>
                <a:spcPts val="0"/>
              </a:spcBef>
              <a:spcAft>
                <a:spcPts val="0"/>
              </a:spcAft>
              <a:buClr>
                <a:schemeClr val="accent4"/>
              </a:buClr>
              <a:buSzPts val="1200"/>
              <a:buAutoNum type="arabicPeriod"/>
            </a:pPr>
            <a:r>
              <a:rPr lang="en" dirty="0"/>
              <a:t>Final slides with:</a:t>
            </a:r>
            <a:endParaRPr dirty="0"/>
          </a:p>
          <a:p>
            <a:pPr marL="914400" lvl="0" indent="-304800" algn="l" rtl="0">
              <a:spcBef>
                <a:spcPts val="0"/>
              </a:spcBef>
              <a:spcAft>
                <a:spcPts val="0"/>
              </a:spcAft>
              <a:buClr>
                <a:schemeClr val="accent4"/>
              </a:buClr>
              <a:buSzPts val="1200"/>
              <a:buChar char="●"/>
            </a:pPr>
            <a:r>
              <a:rPr lang="en" dirty="0"/>
              <a:t>The</a:t>
            </a:r>
            <a:r>
              <a:rPr lang="en" b="1" dirty="0">
                <a:uFill>
                  <a:noFill/>
                </a:uFill>
                <a:hlinkClick r:id="rId10" action="ppaction://hlinksldjump"/>
              </a:rPr>
              <a:t> fonts and colors</a:t>
            </a:r>
            <a:r>
              <a:rPr lang="en" b="1" dirty="0"/>
              <a:t> </a:t>
            </a:r>
            <a:r>
              <a:rPr lang="en" dirty="0"/>
              <a:t>used in the template.</a:t>
            </a:r>
            <a:endParaRPr dirty="0"/>
          </a:p>
          <a:p>
            <a:pPr marL="914400" lvl="0" indent="-304800" algn="l" rtl="0">
              <a:spcBef>
                <a:spcPts val="0"/>
              </a:spcBef>
              <a:spcAft>
                <a:spcPts val="0"/>
              </a:spcAft>
              <a:buClr>
                <a:schemeClr val="accent4"/>
              </a:buClr>
              <a:buSzPts val="1200"/>
              <a:buChar char="●"/>
            </a:pPr>
            <a:r>
              <a:rPr lang="en" dirty="0"/>
              <a:t>A</a:t>
            </a:r>
            <a:r>
              <a:rPr lang="en" b="1" dirty="0"/>
              <a:t> </a:t>
            </a:r>
            <a:r>
              <a:rPr lang="en" b="1" dirty="0">
                <a:uFill>
                  <a:noFill/>
                </a:uFill>
                <a:hlinkClick r:id="rId11" action="ppaction://hlinksldjump"/>
              </a:rPr>
              <a:t>selection of illustrations</a:t>
            </a:r>
            <a:r>
              <a:rPr lang="en" b="1" dirty="0"/>
              <a:t>.</a:t>
            </a:r>
            <a:r>
              <a:rPr lang="en" dirty="0"/>
              <a:t> You can also customize and animate them as you wish with the online editor. Visit </a:t>
            </a:r>
            <a:r>
              <a:rPr lang="en" b="1" dirty="0">
                <a:uFill>
                  <a:noFill/>
                </a:uFill>
                <a:hlinkClick r:id="rId12"/>
              </a:rPr>
              <a:t>Storyset</a:t>
            </a:r>
            <a:r>
              <a:rPr lang="en" dirty="0"/>
              <a:t> to find more. </a:t>
            </a:r>
            <a:endParaRPr dirty="0"/>
          </a:p>
          <a:p>
            <a:pPr marL="914400" lvl="0" indent="-304800" algn="l" rtl="0">
              <a:spcBef>
                <a:spcPts val="0"/>
              </a:spcBef>
              <a:spcAft>
                <a:spcPts val="0"/>
              </a:spcAft>
              <a:buClr>
                <a:schemeClr val="accent4"/>
              </a:buClr>
              <a:buSzPts val="1200"/>
              <a:buChar char="●"/>
            </a:pPr>
            <a:r>
              <a:rPr lang="en" dirty="0"/>
              <a:t>More</a:t>
            </a:r>
            <a:r>
              <a:rPr lang="en" b="1" dirty="0">
                <a:uFill>
                  <a:noFill/>
                </a:uFill>
                <a:hlinkClick r:id="rId13" action="ppaction://hlinksldjump"/>
              </a:rPr>
              <a:t> </a:t>
            </a:r>
            <a:r>
              <a:rPr lang="en" b="1" dirty="0">
                <a:uFill>
                  <a:noFill/>
                </a:uFill>
                <a:hlinkClick r:id="rId13" action="ppaction://hlinksldjump"/>
              </a:rPr>
              <a:t>infographic resources</a:t>
            </a:r>
            <a:r>
              <a:rPr lang="en" b="1" dirty="0"/>
              <a:t>,</a:t>
            </a:r>
            <a:r>
              <a:rPr lang="en" dirty="0"/>
              <a:t> whose size and color can be edited. </a:t>
            </a:r>
            <a:endParaRPr dirty="0"/>
          </a:p>
          <a:p>
            <a:pPr marL="914400" lvl="0" indent="-304800" algn="l" rtl="0">
              <a:spcBef>
                <a:spcPts val="0"/>
              </a:spcBef>
              <a:spcAft>
                <a:spcPts val="0"/>
              </a:spcAft>
              <a:buClr>
                <a:schemeClr val="accent4"/>
              </a:buClr>
              <a:buSzPts val="1200"/>
              <a:buChar char="●"/>
            </a:pPr>
            <a:r>
              <a:rPr lang="en" dirty="0"/>
              <a:t>Sets of </a:t>
            </a:r>
            <a:r>
              <a:rPr lang="en" b="1" dirty="0">
                <a:uFill>
                  <a:noFill/>
                </a:uFill>
                <a:hlinkClick r:id="rId14" action="ppaction://hlinksldjump"/>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0"/>
              </a:spcBef>
              <a:spcAft>
                <a:spcPts val="0"/>
              </a:spcAft>
              <a:buNone/>
            </a:pPr>
            <a:r>
              <a:rPr lang="en" dirty="0"/>
              <a:t>You can delete this slide when you’re done editing the presentation.</a:t>
            </a:r>
            <a:endParaRPr dirty="0"/>
          </a:p>
        </p:txBody>
      </p:sp>
      <p:grpSp>
        <p:nvGrpSpPr>
          <p:cNvPr id="499" name="Google Shape;499;p37">
            <a:extLst>
              <a:ext uri="{FF2B5EF4-FFF2-40B4-BE49-F238E27FC236}">
                <a16:creationId xmlns:a16="http://schemas.microsoft.com/office/drawing/2014/main" id="{0C229EED-28BD-62DF-52FF-AE4FC9DB1AA1}"/>
              </a:ext>
            </a:extLst>
          </p:cNvPr>
          <p:cNvGrpSpPr/>
          <p:nvPr/>
        </p:nvGrpSpPr>
        <p:grpSpPr>
          <a:xfrm>
            <a:off x="7636893" y="2346251"/>
            <a:ext cx="1507118" cy="838832"/>
            <a:chOff x="7636893" y="2346251"/>
            <a:chExt cx="1507118" cy="838832"/>
          </a:xfrm>
        </p:grpSpPr>
        <p:grpSp>
          <p:nvGrpSpPr>
            <p:cNvPr id="500" name="Google Shape;500;p37">
              <a:extLst>
                <a:ext uri="{FF2B5EF4-FFF2-40B4-BE49-F238E27FC236}">
                  <a16:creationId xmlns:a16="http://schemas.microsoft.com/office/drawing/2014/main" id="{5673DBD7-40E7-3AD8-D573-7270C9FC91B7}"/>
                </a:ext>
              </a:extLst>
            </p:cNvPr>
            <p:cNvGrpSpPr/>
            <p:nvPr/>
          </p:nvGrpSpPr>
          <p:grpSpPr>
            <a:xfrm flipH="1">
              <a:off x="7728620" y="2393076"/>
              <a:ext cx="1415391" cy="792008"/>
              <a:chOff x="1905568" y="363438"/>
              <a:chExt cx="1415391" cy="792008"/>
            </a:xfrm>
          </p:grpSpPr>
          <p:sp>
            <p:nvSpPr>
              <p:cNvPr id="501" name="Google Shape;501;p37">
                <a:extLst>
                  <a:ext uri="{FF2B5EF4-FFF2-40B4-BE49-F238E27FC236}">
                    <a16:creationId xmlns:a16="http://schemas.microsoft.com/office/drawing/2014/main" id="{3F8C3430-8435-5F0A-4E37-B55B508552F5}"/>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a:extLst>
                  <a:ext uri="{FF2B5EF4-FFF2-40B4-BE49-F238E27FC236}">
                    <a16:creationId xmlns:a16="http://schemas.microsoft.com/office/drawing/2014/main" id="{873A25CF-F2E3-077D-3FEC-F1F90F73C02F}"/>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7">
              <a:extLst>
                <a:ext uri="{FF2B5EF4-FFF2-40B4-BE49-F238E27FC236}">
                  <a16:creationId xmlns:a16="http://schemas.microsoft.com/office/drawing/2014/main" id="{3D515DCB-9067-7F61-83EA-AD9A69286C21}"/>
                </a:ext>
              </a:extLst>
            </p:cNvPr>
            <p:cNvGrpSpPr/>
            <p:nvPr/>
          </p:nvGrpSpPr>
          <p:grpSpPr>
            <a:xfrm flipH="1">
              <a:off x="7636893" y="2346251"/>
              <a:ext cx="257693" cy="199083"/>
              <a:chOff x="3154993" y="316614"/>
              <a:chExt cx="257693" cy="199083"/>
            </a:xfrm>
          </p:grpSpPr>
          <p:sp>
            <p:nvSpPr>
              <p:cNvPr id="504" name="Google Shape;504;p37">
                <a:extLst>
                  <a:ext uri="{FF2B5EF4-FFF2-40B4-BE49-F238E27FC236}">
                    <a16:creationId xmlns:a16="http://schemas.microsoft.com/office/drawing/2014/main" id="{0FDBC0D5-5437-D9FA-78C0-F0C93F2C6F6A}"/>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797EA400-BBDB-851F-2A27-0EE4927E4F5A}"/>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4F335A28-5C82-0A11-788A-C9D93CAF9FE7}"/>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B3860999-8A36-2E8F-1E95-43888215E0A0}"/>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FA4190C8-8114-25A3-51F9-34DF83E733CC}"/>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AEB66A0A-D3FD-C9FC-D982-00E6DDBB1B67}"/>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18F4AC47-8710-9696-BD6B-0BB03005B1C2}"/>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9577A650-C45D-F827-197C-2F006386266C}"/>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0DD1C5F5-B177-80AA-CC16-8DBADED5FCF4}"/>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a:extLst>
                  <a:ext uri="{FF2B5EF4-FFF2-40B4-BE49-F238E27FC236}">
                    <a16:creationId xmlns:a16="http://schemas.microsoft.com/office/drawing/2014/main" id="{E28250A3-662B-82AE-5A5D-B74C827DD321}"/>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93395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66"/>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ALTERNATIVE </a:t>
            </a:r>
            <a:r>
              <a:rPr lang="en">
                <a:solidFill>
                  <a:schemeClr val="dk2"/>
                </a:solidFill>
              </a:rPr>
              <a:t>RESOURCES</a:t>
            </a:r>
            <a:endParaRPr>
              <a:solidFill>
                <a:schemeClr val="dk2"/>
              </a:solidFill>
            </a:endParaRPr>
          </a:p>
        </p:txBody>
      </p:sp>
      <p:sp>
        <p:nvSpPr>
          <p:cNvPr id="1574" name="Google Shape;1574;p66"/>
          <p:cNvSpPr/>
          <p:nvPr/>
        </p:nvSpPr>
        <p:spPr>
          <a:xfrm>
            <a:off x="7333450" y="225527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66"/>
          <p:cNvGrpSpPr/>
          <p:nvPr/>
        </p:nvGrpSpPr>
        <p:grpSpPr>
          <a:xfrm>
            <a:off x="7573693" y="3892589"/>
            <a:ext cx="1507118" cy="838832"/>
            <a:chOff x="7636893" y="2346251"/>
            <a:chExt cx="1507118" cy="838832"/>
          </a:xfrm>
        </p:grpSpPr>
        <p:grpSp>
          <p:nvGrpSpPr>
            <p:cNvPr id="1576" name="Google Shape;1576;p66"/>
            <p:cNvGrpSpPr/>
            <p:nvPr/>
          </p:nvGrpSpPr>
          <p:grpSpPr>
            <a:xfrm flipH="1">
              <a:off x="7728620" y="2393076"/>
              <a:ext cx="1415391" cy="792008"/>
              <a:chOff x="1905568" y="363438"/>
              <a:chExt cx="1415391" cy="792008"/>
            </a:xfrm>
          </p:grpSpPr>
          <p:sp>
            <p:nvSpPr>
              <p:cNvPr id="1577" name="Google Shape;1577;p66"/>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66"/>
            <p:cNvGrpSpPr/>
            <p:nvPr/>
          </p:nvGrpSpPr>
          <p:grpSpPr>
            <a:xfrm flipH="1">
              <a:off x="7636893" y="2346251"/>
              <a:ext cx="257693" cy="199083"/>
              <a:chOff x="3154993" y="316614"/>
              <a:chExt cx="257693" cy="199083"/>
            </a:xfrm>
          </p:grpSpPr>
          <p:sp>
            <p:nvSpPr>
              <p:cNvPr id="1580" name="Google Shape;1580;p66"/>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6"/>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6"/>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66"/>
          <p:cNvGrpSpPr/>
          <p:nvPr/>
        </p:nvGrpSpPr>
        <p:grpSpPr>
          <a:xfrm>
            <a:off x="6719398" y="3624758"/>
            <a:ext cx="274568" cy="951456"/>
            <a:chOff x="2647123" y="3608165"/>
            <a:chExt cx="274568" cy="951456"/>
          </a:xfrm>
        </p:grpSpPr>
        <p:sp>
          <p:nvSpPr>
            <p:cNvPr id="1591" name="Google Shape;1591;p66"/>
            <p:cNvSpPr/>
            <p:nvPr/>
          </p:nvSpPr>
          <p:spPr>
            <a:xfrm>
              <a:off x="2670508" y="3621720"/>
              <a:ext cx="24932" cy="807769"/>
            </a:xfrm>
            <a:custGeom>
              <a:avLst/>
              <a:gdLst/>
              <a:ahLst/>
              <a:cxnLst/>
              <a:rect l="l" t="t" r="r" b="b"/>
              <a:pathLst>
                <a:path w="870" h="28187" extrusionOk="0">
                  <a:moveTo>
                    <a:pt x="1" y="0"/>
                  </a:moveTo>
                  <a:lnTo>
                    <a:pt x="151" y="28186"/>
                  </a:lnTo>
                  <a:lnTo>
                    <a:pt x="870" y="28178"/>
                  </a:lnTo>
                  <a:lnTo>
                    <a:pt x="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a:off x="2647123" y="3608165"/>
              <a:ext cx="60295" cy="49950"/>
            </a:xfrm>
            <a:custGeom>
              <a:avLst/>
              <a:gdLst/>
              <a:ahLst/>
              <a:cxnLst/>
              <a:rect l="l" t="t" r="r" b="b"/>
              <a:pathLst>
                <a:path w="2104" h="1743" extrusionOk="0">
                  <a:moveTo>
                    <a:pt x="997" y="1"/>
                  </a:moveTo>
                  <a:cubicBezTo>
                    <a:pt x="622" y="1"/>
                    <a:pt x="283" y="249"/>
                    <a:pt x="174" y="632"/>
                  </a:cubicBezTo>
                  <a:cubicBezTo>
                    <a:pt x="1" y="1224"/>
                    <a:pt x="469" y="1743"/>
                    <a:pt x="1010" y="1743"/>
                  </a:cubicBezTo>
                  <a:cubicBezTo>
                    <a:pt x="1147" y="1743"/>
                    <a:pt x="1289" y="1709"/>
                    <a:pt x="1427" y="1634"/>
                  </a:cubicBezTo>
                  <a:cubicBezTo>
                    <a:pt x="2103" y="1258"/>
                    <a:pt x="1995" y="247"/>
                    <a:pt x="1251" y="39"/>
                  </a:cubicBezTo>
                  <a:cubicBezTo>
                    <a:pt x="1166" y="13"/>
                    <a:pt x="1081" y="1"/>
                    <a:pt x="997" y="1"/>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a:off x="2670765" y="3997820"/>
              <a:ext cx="250925" cy="527671"/>
            </a:xfrm>
            <a:custGeom>
              <a:avLst/>
              <a:gdLst/>
              <a:ahLst/>
              <a:cxnLst/>
              <a:rect l="l" t="t" r="r" b="b"/>
              <a:pathLst>
                <a:path w="8756" h="18413" extrusionOk="0">
                  <a:moveTo>
                    <a:pt x="8338" y="0"/>
                  </a:moveTo>
                  <a:lnTo>
                    <a:pt x="251" y="75"/>
                  </a:lnTo>
                  <a:cubicBezTo>
                    <a:pt x="109" y="75"/>
                    <a:pt x="0" y="192"/>
                    <a:pt x="0" y="334"/>
                  </a:cubicBezTo>
                  <a:lnTo>
                    <a:pt x="167" y="18162"/>
                  </a:lnTo>
                  <a:cubicBezTo>
                    <a:pt x="167" y="18304"/>
                    <a:pt x="284" y="18412"/>
                    <a:pt x="418" y="18412"/>
                  </a:cubicBezTo>
                  <a:lnTo>
                    <a:pt x="8505" y="18337"/>
                  </a:lnTo>
                  <a:cubicBezTo>
                    <a:pt x="8647" y="18337"/>
                    <a:pt x="8755" y="18220"/>
                    <a:pt x="8755" y="18087"/>
                  </a:cubicBezTo>
                  <a:lnTo>
                    <a:pt x="8597" y="251"/>
                  </a:lnTo>
                  <a:cubicBezTo>
                    <a:pt x="8588" y="109"/>
                    <a:pt x="8480" y="0"/>
                    <a:pt x="8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2709052" y="4490270"/>
              <a:ext cx="81301" cy="69351"/>
            </a:xfrm>
            <a:custGeom>
              <a:avLst/>
              <a:gdLst/>
              <a:ahLst/>
              <a:cxnLst/>
              <a:rect l="l" t="t" r="r" b="b"/>
              <a:pathLst>
                <a:path w="2837" h="2420" extrusionOk="0">
                  <a:moveTo>
                    <a:pt x="1233" y="0"/>
                  </a:moveTo>
                  <a:cubicBezTo>
                    <a:pt x="1226" y="0"/>
                    <a:pt x="1219" y="0"/>
                    <a:pt x="1212" y="0"/>
                  </a:cubicBezTo>
                  <a:cubicBezTo>
                    <a:pt x="536" y="0"/>
                    <a:pt x="1" y="552"/>
                    <a:pt x="9" y="1220"/>
                  </a:cubicBezTo>
                  <a:cubicBezTo>
                    <a:pt x="15" y="1945"/>
                    <a:pt x="610" y="2420"/>
                    <a:pt x="1227" y="2420"/>
                  </a:cubicBezTo>
                  <a:cubicBezTo>
                    <a:pt x="1528" y="2420"/>
                    <a:pt x="1835" y="2307"/>
                    <a:pt x="2081" y="2055"/>
                  </a:cubicBezTo>
                  <a:cubicBezTo>
                    <a:pt x="2836" y="1292"/>
                    <a:pt x="2297" y="0"/>
                    <a:pt x="1233" y="0"/>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2723668" y="4504627"/>
              <a:ext cx="47428" cy="40464"/>
            </a:xfrm>
            <a:custGeom>
              <a:avLst/>
              <a:gdLst/>
              <a:ahLst/>
              <a:cxnLst/>
              <a:rect l="l" t="t" r="r" b="b"/>
              <a:pathLst>
                <a:path w="1655" h="1412" extrusionOk="0">
                  <a:moveTo>
                    <a:pt x="702" y="1"/>
                  </a:moveTo>
                  <a:cubicBezTo>
                    <a:pt x="318" y="9"/>
                    <a:pt x="1" y="326"/>
                    <a:pt x="9" y="711"/>
                  </a:cubicBezTo>
                  <a:cubicBezTo>
                    <a:pt x="9" y="1134"/>
                    <a:pt x="355" y="1412"/>
                    <a:pt x="717" y="1412"/>
                  </a:cubicBezTo>
                  <a:cubicBezTo>
                    <a:pt x="891" y="1412"/>
                    <a:pt x="1068" y="1347"/>
                    <a:pt x="1212" y="1203"/>
                  </a:cubicBezTo>
                  <a:cubicBezTo>
                    <a:pt x="1655" y="752"/>
                    <a:pt x="1329" y="1"/>
                    <a:pt x="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2834746" y="4188134"/>
              <a:ext cx="48403" cy="287549"/>
            </a:xfrm>
            <a:custGeom>
              <a:avLst/>
              <a:gdLst/>
              <a:ahLst/>
              <a:cxnLst/>
              <a:rect l="l" t="t" r="r" b="b"/>
              <a:pathLst>
                <a:path w="1689" h="10034" extrusionOk="0">
                  <a:moveTo>
                    <a:pt x="810" y="0"/>
                  </a:moveTo>
                  <a:cubicBezTo>
                    <a:pt x="805" y="0"/>
                    <a:pt x="799" y="0"/>
                    <a:pt x="794" y="1"/>
                  </a:cubicBezTo>
                  <a:cubicBezTo>
                    <a:pt x="352" y="1"/>
                    <a:pt x="1" y="368"/>
                    <a:pt x="1" y="811"/>
                  </a:cubicBezTo>
                  <a:lnTo>
                    <a:pt x="76" y="9240"/>
                  </a:lnTo>
                  <a:cubicBezTo>
                    <a:pt x="84" y="9678"/>
                    <a:pt x="435" y="10034"/>
                    <a:pt x="871" y="10034"/>
                  </a:cubicBezTo>
                  <a:cubicBezTo>
                    <a:pt x="876" y="10034"/>
                    <a:pt x="881" y="10034"/>
                    <a:pt x="886" y="10034"/>
                  </a:cubicBezTo>
                  <a:cubicBezTo>
                    <a:pt x="1329" y="10034"/>
                    <a:pt x="1688" y="9666"/>
                    <a:pt x="1688" y="9223"/>
                  </a:cubicBezTo>
                  <a:lnTo>
                    <a:pt x="1605" y="794"/>
                  </a:lnTo>
                  <a:cubicBezTo>
                    <a:pt x="1605" y="356"/>
                    <a:pt x="1246"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66"/>
          <p:cNvGrpSpPr/>
          <p:nvPr/>
        </p:nvGrpSpPr>
        <p:grpSpPr>
          <a:xfrm>
            <a:off x="5490125" y="2597761"/>
            <a:ext cx="784533" cy="1978452"/>
            <a:chOff x="1970625" y="2561624"/>
            <a:chExt cx="784533" cy="1978452"/>
          </a:xfrm>
        </p:grpSpPr>
        <p:sp>
          <p:nvSpPr>
            <p:cNvPr id="1598" name="Google Shape;1598;p66"/>
            <p:cNvSpPr/>
            <p:nvPr/>
          </p:nvSpPr>
          <p:spPr>
            <a:xfrm>
              <a:off x="2109358" y="3471355"/>
              <a:ext cx="497265" cy="1015106"/>
            </a:xfrm>
            <a:custGeom>
              <a:avLst/>
              <a:gdLst/>
              <a:ahLst/>
              <a:cxnLst/>
              <a:rect l="l" t="t" r="r" b="b"/>
              <a:pathLst>
                <a:path w="17352" h="35422" extrusionOk="0">
                  <a:moveTo>
                    <a:pt x="2690" y="1"/>
                  </a:moveTo>
                  <a:lnTo>
                    <a:pt x="0" y="35422"/>
                  </a:lnTo>
                  <a:lnTo>
                    <a:pt x="1880" y="35422"/>
                  </a:lnTo>
                  <a:lnTo>
                    <a:pt x="7602" y="6133"/>
                  </a:lnTo>
                  <a:cubicBezTo>
                    <a:pt x="7702" y="5615"/>
                    <a:pt x="8145" y="5239"/>
                    <a:pt x="8672" y="5239"/>
                  </a:cubicBezTo>
                  <a:cubicBezTo>
                    <a:pt x="9198" y="5239"/>
                    <a:pt x="9649" y="5615"/>
                    <a:pt x="9749" y="6133"/>
                  </a:cubicBezTo>
                  <a:lnTo>
                    <a:pt x="15472" y="35422"/>
                  </a:lnTo>
                  <a:lnTo>
                    <a:pt x="17351" y="35422"/>
                  </a:lnTo>
                  <a:lnTo>
                    <a:pt x="14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1970625" y="2886170"/>
              <a:ext cx="341053" cy="381976"/>
            </a:xfrm>
            <a:custGeom>
              <a:avLst/>
              <a:gdLst/>
              <a:ahLst/>
              <a:cxnLst/>
              <a:rect l="l" t="t" r="r" b="b"/>
              <a:pathLst>
                <a:path w="11901" h="13329" extrusionOk="0">
                  <a:moveTo>
                    <a:pt x="8069" y="1"/>
                  </a:moveTo>
                  <a:cubicBezTo>
                    <a:pt x="5971" y="1"/>
                    <a:pt x="0" y="9482"/>
                    <a:pt x="296" y="11983"/>
                  </a:cubicBezTo>
                  <a:cubicBezTo>
                    <a:pt x="418" y="13012"/>
                    <a:pt x="1423" y="13329"/>
                    <a:pt x="2617" y="13329"/>
                  </a:cubicBezTo>
                  <a:cubicBezTo>
                    <a:pt x="4534" y="13329"/>
                    <a:pt x="6938" y="12510"/>
                    <a:pt x="6938" y="12510"/>
                  </a:cubicBezTo>
                  <a:cubicBezTo>
                    <a:pt x="6938" y="12510"/>
                    <a:pt x="6011" y="11048"/>
                    <a:pt x="6412" y="10262"/>
                  </a:cubicBezTo>
                  <a:lnTo>
                    <a:pt x="4758" y="9928"/>
                  </a:lnTo>
                  <a:cubicBezTo>
                    <a:pt x="4758" y="9928"/>
                    <a:pt x="11900" y="3487"/>
                    <a:pt x="8458" y="154"/>
                  </a:cubicBezTo>
                  <a:cubicBezTo>
                    <a:pt x="8351" y="50"/>
                    <a:pt x="8220" y="1"/>
                    <a:pt x="8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2129218" y="2842926"/>
              <a:ext cx="467347" cy="679211"/>
            </a:xfrm>
            <a:custGeom>
              <a:avLst/>
              <a:gdLst/>
              <a:ahLst/>
              <a:cxnLst/>
              <a:rect l="l" t="t" r="r" b="b"/>
              <a:pathLst>
                <a:path w="16308" h="23701" extrusionOk="0">
                  <a:moveTo>
                    <a:pt x="6324" y="1"/>
                  </a:moveTo>
                  <a:cubicBezTo>
                    <a:pt x="6324" y="1"/>
                    <a:pt x="1103" y="2599"/>
                    <a:pt x="552" y="3626"/>
                  </a:cubicBezTo>
                  <a:cubicBezTo>
                    <a:pt x="0" y="4654"/>
                    <a:pt x="1354" y="13041"/>
                    <a:pt x="1997" y="15205"/>
                  </a:cubicBezTo>
                  <a:lnTo>
                    <a:pt x="1997" y="16232"/>
                  </a:lnTo>
                  <a:cubicBezTo>
                    <a:pt x="1997" y="16232"/>
                    <a:pt x="1354" y="19858"/>
                    <a:pt x="1354" y="22347"/>
                  </a:cubicBezTo>
                  <a:cubicBezTo>
                    <a:pt x="1354" y="22347"/>
                    <a:pt x="2365" y="23701"/>
                    <a:pt x="8154" y="23701"/>
                  </a:cubicBezTo>
                  <a:cubicBezTo>
                    <a:pt x="13943" y="23701"/>
                    <a:pt x="14954" y="22347"/>
                    <a:pt x="14954" y="22347"/>
                  </a:cubicBezTo>
                  <a:cubicBezTo>
                    <a:pt x="14954" y="19858"/>
                    <a:pt x="14303" y="16232"/>
                    <a:pt x="14303" y="16232"/>
                  </a:cubicBezTo>
                  <a:lnTo>
                    <a:pt x="14303" y="15196"/>
                  </a:lnTo>
                  <a:cubicBezTo>
                    <a:pt x="14954" y="13033"/>
                    <a:pt x="16308" y="4654"/>
                    <a:pt x="15756" y="3618"/>
                  </a:cubicBezTo>
                  <a:cubicBezTo>
                    <a:pt x="15205" y="2582"/>
                    <a:pt x="9975" y="1"/>
                    <a:pt x="9975" y="1"/>
                  </a:cubicBezTo>
                  <a:lnTo>
                    <a:pt x="8154" y="209"/>
                  </a:lnTo>
                  <a:lnTo>
                    <a:pt x="6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2306152" y="2762714"/>
              <a:ext cx="113254" cy="97951"/>
            </a:xfrm>
            <a:custGeom>
              <a:avLst/>
              <a:gdLst/>
              <a:ahLst/>
              <a:cxnLst/>
              <a:rect l="l" t="t" r="r" b="b"/>
              <a:pathLst>
                <a:path w="3952" h="3418" extrusionOk="0">
                  <a:moveTo>
                    <a:pt x="0" y="1"/>
                  </a:moveTo>
                  <a:lnTo>
                    <a:pt x="0" y="3209"/>
                  </a:lnTo>
                  <a:cubicBezTo>
                    <a:pt x="0" y="3209"/>
                    <a:pt x="434" y="3418"/>
                    <a:pt x="1980" y="3418"/>
                  </a:cubicBezTo>
                  <a:cubicBezTo>
                    <a:pt x="3517" y="3418"/>
                    <a:pt x="3952" y="3209"/>
                    <a:pt x="3952" y="3209"/>
                  </a:cubicBezTo>
                  <a:lnTo>
                    <a:pt x="3952" y="1"/>
                  </a:ln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6"/>
            <p:cNvSpPr/>
            <p:nvPr/>
          </p:nvSpPr>
          <p:spPr>
            <a:xfrm>
              <a:off x="2251673" y="2601372"/>
              <a:ext cx="222411" cy="233215"/>
            </a:xfrm>
            <a:custGeom>
              <a:avLst/>
              <a:gdLst/>
              <a:ahLst/>
              <a:cxnLst/>
              <a:rect l="l" t="t" r="r" b="b"/>
              <a:pathLst>
                <a:path w="7761" h="8138" extrusionOk="0">
                  <a:moveTo>
                    <a:pt x="3881" y="0"/>
                  </a:moveTo>
                  <a:cubicBezTo>
                    <a:pt x="1759" y="0"/>
                    <a:pt x="924" y="418"/>
                    <a:pt x="1191" y="3994"/>
                  </a:cubicBezTo>
                  <a:cubicBezTo>
                    <a:pt x="1191" y="3994"/>
                    <a:pt x="972" y="3741"/>
                    <a:pt x="717" y="3741"/>
                  </a:cubicBezTo>
                  <a:cubicBezTo>
                    <a:pt x="589" y="3741"/>
                    <a:pt x="453" y="3804"/>
                    <a:pt x="331" y="3994"/>
                  </a:cubicBezTo>
                  <a:cubicBezTo>
                    <a:pt x="0" y="4504"/>
                    <a:pt x="703" y="5312"/>
                    <a:pt x="1152" y="5312"/>
                  </a:cubicBezTo>
                  <a:cubicBezTo>
                    <a:pt x="1202" y="5312"/>
                    <a:pt x="1249" y="5302"/>
                    <a:pt x="1291" y="5280"/>
                  </a:cubicBezTo>
                  <a:cubicBezTo>
                    <a:pt x="1291" y="5280"/>
                    <a:pt x="1609" y="7619"/>
                    <a:pt x="3881" y="8137"/>
                  </a:cubicBezTo>
                  <a:cubicBezTo>
                    <a:pt x="6145" y="7611"/>
                    <a:pt x="6471" y="5280"/>
                    <a:pt x="6471" y="5280"/>
                  </a:cubicBezTo>
                  <a:cubicBezTo>
                    <a:pt x="6514" y="5303"/>
                    <a:pt x="6562" y="5314"/>
                    <a:pt x="6614" y="5314"/>
                  </a:cubicBezTo>
                  <a:cubicBezTo>
                    <a:pt x="7063" y="5314"/>
                    <a:pt x="7761" y="4503"/>
                    <a:pt x="7431" y="3994"/>
                  </a:cubicBezTo>
                  <a:cubicBezTo>
                    <a:pt x="7306" y="3804"/>
                    <a:pt x="7168" y="3741"/>
                    <a:pt x="7039" y="3741"/>
                  </a:cubicBezTo>
                  <a:cubicBezTo>
                    <a:pt x="6782" y="3741"/>
                    <a:pt x="6563" y="3994"/>
                    <a:pt x="6563" y="3994"/>
                  </a:cubicBezTo>
                  <a:cubicBezTo>
                    <a:pt x="6838" y="426"/>
                    <a:pt x="5995" y="0"/>
                    <a:pt x="3881"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2259468" y="2561624"/>
              <a:ext cx="223385" cy="288037"/>
            </a:xfrm>
            <a:custGeom>
              <a:avLst/>
              <a:gdLst/>
              <a:ahLst/>
              <a:cxnLst/>
              <a:rect l="l" t="t" r="r" b="b"/>
              <a:pathLst>
                <a:path w="7795" h="10051" extrusionOk="0">
                  <a:moveTo>
                    <a:pt x="3119" y="1"/>
                  </a:moveTo>
                  <a:cubicBezTo>
                    <a:pt x="2411" y="1"/>
                    <a:pt x="1659" y="266"/>
                    <a:pt x="1195" y="1195"/>
                  </a:cubicBezTo>
                  <a:cubicBezTo>
                    <a:pt x="1195" y="1195"/>
                    <a:pt x="1189" y="1195"/>
                    <a:pt x="1179" y="1195"/>
                  </a:cubicBezTo>
                  <a:cubicBezTo>
                    <a:pt x="1047" y="1195"/>
                    <a:pt x="101" y="1260"/>
                    <a:pt x="334" y="3133"/>
                  </a:cubicBezTo>
                  <a:cubicBezTo>
                    <a:pt x="401" y="3701"/>
                    <a:pt x="0" y="10050"/>
                    <a:pt x="3434" y="10050"/>
                  </a:cubicBezTo>
                  <a:cubicBezTo>
                    <a:pt x="6867" y="10050"/>
                    <a:pt x="6884" y="4320"/>
                    <a:pt x="7034" y="3041"/>
                  </a:cubicBezTo>
                  <a:cubicBezTo>
                    <a:pt x="7034" y="3041"/>
                    <a:pt x="7794" y="2006"/>
                    <a:pt x="7377" y="1145"/>
                  </a:cubicBezTo>
                  <a:cubicBezTo>
                    <a:pt x="7212" y="806"/>
                    <a:pt x="7008" y="703"/>
                    <a:pt x="6822" y="703"/>
                  </a:cubicBezTo>
                  <a:cubicBezTo>
                    <a:pt x="6536" y="703"/>
                    <a:pt x="6291" y="945"/>
                    <a:pt x="6291" y="945"/>
                  </a:cubicBezTo>
                  <a:cubicBezTo>
                    <a:pt x="6291" y="945"/>
                    <a:pt x="6466" y="134"/>
                    <a:pt x="5706" y="134"/>
                  </a:cubicBezTo>
                  <a:cubicBezTo>
                    <a:pt x="4937" y="134"/>
                    <a:pt x="4937" y="477"/>
                    <a:pt x="4937" y="477"/>
                  </a:cubicBezTo>
                  <a:cubicBezTo>
                    <a:pt x="4937" y="477"/>
                    <a:pt x="4067" y="1"/>
                    <a:pt x="3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2109358" y="2861123"/>
              <a:ext cx="165698" cy="417311"/>
            </a:xfrm>
            <a:custGeom>
              <a:avLst/>
              <a:gdLst/>
              <a:ahLst/>
              <a:cxnLst/>
              <a:rect l="l" t="t" r="r" b="b"/>
              <a:pathLst>
                <a:path w="5782" h="14562" extrusionOk="0">
                  <a:moveTo>
                    <a:pt x="5781" y="0"/>
                  </a:moveTo>
                  <a:cubicBezTo>
                    <a:pt x="5781" y="0"/>
                    <a:pt x="3392" y="0"/>
                    <a:pt x="2648" y="1387"/>
                  </a:cubicBezTo>
                  <a:cubicBezTo>
                    <a:pt x="1963" y="2649"/>
                    <a:pt x="0" y="6032"/>
                    <a:pt x="2690" y="14561"/>
                  </a:cubicBezTo>
                  <a:cubicBezTo>
                    <a:pt x="2690" y="14561"/>
                    <a:pt x="4110" y="8897"/>
                    <a:pt x="4077" y="6107"/>
                  </a:cubicBezTo>
                  <a:cubicBezTo>
                    <a:pt x="4052" y="3317"/>
                    <a:pt x="5781" y="0"/>
                    <a:pt x="5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2139506" y="3149044"/>
              <a:ext cx="113742" cy="89899"/>
            </a:xfrm>
            <a:custGeom>
              <a:avLst/>
              <a:gdLst/>
              <a:ahLst/>
              <a:cxnLst/>
              <a:rect l="l" t="t" r="r" b="b"/>
              <a:pathLst>
                <a:path w="3969" h="3137" extrusionOk="0">
                  <a:moveTo>
                    <a:pt x="1902" y="0"/>
                  </a:moveTo>
                  <a:cubicBezTo>
                    <a:pt x="1015" y="0"/>
                    <a:pt x="527" y="1089"/>
                    <a:pt x="527" y="1089"/>
                  </a:cubicBezTo>
                  <a:cubicBezTo>
                    <a:pt x="1" y="1707"/>
                    <a:pt x="869" y="3019"/>
                    <a:pt x="869" y="3019"/>
                  </a:cubicBezTo>
                  <a:cubicBezTo>
                    <a:pt x="869" y="3019"/>
                    <a:pt x="951" y="3046"/>
                    <a:pt x="1037" y="3046"/>
                  </a:cubicBezTo>
                  <a:cubicBezTo>
                    <a:pt x="1095" y="3046"/>
                    <a:pt x="1155" y="3034"/>
                    <a:pt x="1195" y="2994"/>
                  </a:cubicBezTo>
                  <a:cubicBezTo>
                    <a:pt x="1313" y="2870"/>
                    <a:pt x="1424" y="2825"/>
                    <a:pt x="1523" y="2825"/>
                  </a:cubicBezTo>
                  <a:cubicBezTo>
                    <a:pt x="1784" y="2825"/>
                    <a:pt x="1964" y="3136"/>
                    <a:pt x="1964" y="3136"/>
                  </a:cubicBezTo>
                  <a:cubicBezTo>
                    <a:pt x="3969" y="1649"/>
                    <a:pt x="2524" y="170"/>
                    <a:pt x="2524" y="170"/>
                  </a:cubicBezTo>
                  <a:cubicBezTo>
                    <a:pt x="2299" y="50"/>
                    <a:pt x="2091" y="0"/>
                    <a:pt x="1902"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6"/>
            <p:cNvSpPr/>
            <p:nvPr/>
          </p:nvSpPr>
          <p:spPr>
            <a:xfrm>
              <a:off x="2414106" y="2886170"/>
              <a:ext cx="341053" cy="381976"/>
            </a:xfrm>
            <a:custGeom>
              <a:avLst/>
              <a:gdLst/>
              <a:ahLst/>
              <a:cxnLst/>
              <a:rect l="l" t="t" r="r" b="b"/>
              <a:pathLst>
                <a:path w="11901" h="13329" extrusionOk="0">
                  <a:moveTo>
                    <a:pt x="3832" y="1"/>
                  </a:moveTo>
                  <a:cubicBezTo>
                    <a:pt x="3681" y="1"/>
                    <a:pt x="3550" y="50"/>
                    <a:pt x="3443" y="154"/>
                  </a:cubicBezTo>
                  <a:cubicBezTo>
                    <a:pt x="1" y="3487"/>
                    <a:pt x="7135" y="9928"/>
                    <a:pt x="7135" y="9928"/>
                  </a:cubicBezTo>
                  <a:lnTo>
                    <a:pt x="5489" y="10262"/>
                  </a:lnTo>
                  <a:cubicBezTo>
                    <a:pt x="5882" y="11048"/>
                    <a:pt x="4955" y="12510"/>
                    <a:pt x="4955" y="12510"/>
                  </a:cubicBezTo>
                  <a:cubicBezTo>
                    <a:pt x="4955" y="12510"/>
                    <a:pt x="7361" y="13329"/>
                    <a:pt x="9282" y="13329"/>
                  </a:cubicBezTo>
                  <a:cubicBezTo>
                    <a:pt x="10476" y="13329"/>
                    <a:pt x="11483" y="13012"/>
                    <a:pt x="11605" y="11983"/>
                  </a:cubicBezTo>
                  <a:cubicBezTo>
                    <a:pt x="11901" y="9482"/>
                    <a:pt x="5930" y="1"/>
                    <a:pt x="3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2450730" y="2861123"/>
              <a:ext cx="165698" cy="417311"/>
            </a:xfrm>
            <a:custGeom>
              <a:avLst/>
              <a:gdLst/>
              <a:ahLst/>
              <a:cxnLst/>
              <a:rect l="l" t="t" r="r" b="b"/>
              <a:pathLst>
                <a:path w="5782" h="14562" extrusionOk="0">
                  <a:moveTo>
                    <a:pt x="1" y="0"/>
                  </a:moveTo>
                  <a:cubicBezTo>
                    <a:pt x="1" y="0"/>
                    <a:pt x="1722" y="3317"/>
                    <a:pt x="1697" y="6107"/>
                  </a:cubicBezTo>
                  <a:cubicBezTo>
                    <a:pt x="1672" y="8897"/>
                    <a:pt x="3084" y="14561"/>
                    <a:pt x="3084" y="14561"/>
                  </a:cubicBezTo>
                  <a:cubicBezTo>
                    <a:pt x="5782" y="6032"/>
                    <a:pt x="3810" y="2649"/>
                    <a:pt x="3134" y="1387"/>
                  </a:cubicBezTo>
                  <a:cubicBezTo>
                    <a:pt x="2390"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2472539" y="3149044"/>
              <a:ext cx="113742" cy="89899"/>
            </a:xfrm>
            <a:custGeom>
              <a:avLst/>
              <a:gdLst/>
              <a:ahLst/>
              <a:cxnLst/>
              <a:rect l="l" t="t" r="r" b="b"/>
              <a:pathLst>
                <a:path w="3969" h="3137" extrusionOk="0">
                  <a:moveTo>
                    <a:pt x="2071" y="0"/>
                  </a:moveTo>
                  <a:cubicBezTo>
                    <a:pt x="1881" y="0"/>
                    <a:pt x="1672" y="50"/>
                    <a:pt x="1445" y="170"/>
                  </a:cubicBezTo>
                  <a:cubicBezTo>
                    <a:pt x="1445" y="170"/>
                    <a:pt x="0" y="1649"/>
                    <a:pt x="2005" y="3136"/>
                  </a:cubicBezTo>
                  <a:cubicBezTo>
                    <a:pt x="2005" y="3136"/>
                    <a:pt x="2185" y="2825"/>
                    <a:pt x="2446" y="2825"/>
                  </a:cubicBezTo>
                  <a:cubicBezTo>
                    <a:pt x="2545" y="2825"/>
                    <a:pt x="2656" y="2870"/>
                    <a:pt x="2774" y="2994"/>
                  </a:cubicBezTo>
                  <a:cubicBezTo>
                    <a:pt x="2814" y="3034"/>
                    <a:pt x="2874" y="3046"/>
                    <a:pt x="2932" y="3046"/>
                  </a:cubicBezTo>
                  <a:cubicBezTo>
                    <a:pt x="3018" y="3046"/>
                    <a:pt x="3099" y="3019"/>
                    <a:pt x="3099" y="3019"/>
                  </a:cubicBezTo>
                  <a:cubicBezTo>
                    <a:pt x="3099" y="3019"/>
                    <a:pt x="3968" y="1707"/>
                    <a:pt x="3450" y="1089"/>
                  </a:cubicBezTo>
                  <a:cubicBezTo>
                    <a:pt x="3450" y="1089"/>
                    <a:pt x="2963" y="0"/>
                    <a:pt x="2071" y="0"/>
                  </a:cubicBezTo>
                  <a:close/>
                </a:path>
              </a:pathLst>
            </a:custGeom>
            <a:solidFill>
              <a:srgbClr val="D4A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2186448" y="3278404"/>
              <a:ext cx="352659" cy="29460"/>
            </a:xfrm>
            <a:custGeom>
              <a:avLst/>
              <a:gdLst/>
              <a:ahLst/>
              <a:cxnLst/>
              <a:rect l="l" t="t" r="r" b="b"/>
              <a:pathLst>
                <a:path w="12306" h="1028" extrusionOk="0">
                  <a:moveTo>
                    <a:pt x="0" y="0"/>
                  </a:moveTo>
                  <a:lnTo>
                    <a:pt x="0" y="1028"/>
                  </a:lnTo>
                  <a:lnTo>
                    <a:pt x="12306" y="1028"/>
                  </a:lnTo>
                  <a:lnTo>
                    <a:pt x="12306" y="0"/>
                  </a:lnTo>
                  <a:close/>
                </a:path>
              </a:pathLst>
            </a:custGeom>
            <a:solidFill>
              <a:srgbClr val="F65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2332230" y="3272902"/>
              <a:ext cx="51755" cy="40493"/>
            </a:xfrm>
            <a:custGeom>
              <a:avLst/>
              <a:gdLst/>
              <a:ahLst/>
              <a:cxnLst/>
              <a:rect l="l" t="t" r="r" b="b"/>
              <a:pathLst>
                <a:path w="1806" h="1413" extrusionOk="0">
                  <a:moveTo>
                    <a:pt x="1" y="0"/>
                  </a:moveTo>
                  <a:lnTo>
                    <a:pt x="1" y="1412"/>
                  </a:lnTo>
                  <a:lnTo>
                    <a:pt x="1805" y="1412"/>
                  </a:lnTo>
                  <a:lnTo>
                    <a:pt x="1805" y="0"/>
                  </a:lnTo>
                  <a:close/>
                </a:path>
              </a:pathLst>
            </a:custGeom>
            <a:solidFill>
              <a:srgbClr val="373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2006390" y="4486430"/>
              <a:ext cx="149420" cy="53647"/>
            </a:xfrm>
            <a:custGeom>
              <a:avLst/>
              <a:gdLst/>
              <a:ahLst/>
              <a:cxnLst/>
              <a:rect l="l" t="t" r="r" b="b"/>
              <a:pathLst>
                <a:path w="5214" h="1872" extrusionOk="0">
                  <a:moveTo>
                    <a:pt x="3785" y="1"/>
                  </a:moveTo>
                  <a:lnTo>
                    <a:pt x="3593" y="627"/>
                  </a:lnTo>
                  <a:lnTo>
                    <a:pt x="1" y="1872"/>
                  </a:lnTo>
                  <a:lnTo>
                    <a:pt x="5214" y="1872"/>
                  </a:lnTo>
                  <a:lnTo>
                    <a:pt x="5214" y="1"/>
                  </a:ln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2560404" y="4486430"/>
              <a:ext cx="126895" cy="53647"/>
            </a:xfrm>
            <a:custGeom>
              <a:avLst/>
              <a:gdLst/>
              <a:ahLst/>
              <a:cxnLst/>
              <a:rect l="l" t="t" r="r" b="b"/>
              <a:pathLst>
                <a:path w="4428" h="1872" extrusionOk="0">
                  <a:moveTo>
                    <a:pt x="0" y="1"/>
                  </a:moveTo>
                  <a:lnTo>
                    <a:pt x="0" y="1872"/>
                  </a:lnTo>
                  <a:lnTo>
                    <a:pt x="4194" y="1872"/>
                  </a:lnTo>
                  <a:cubicBezTo>
                    <a:pt x="4386" y="1864"/>
                    <a:pt x="4428" y="1596"/>
                    <a:pt x="4252" y="1538"/>
                  </a:cubicBezTo>
                  <a:lnTo>
                    <a:pt x="1621" y="627"/>
                  </a:lnTo>
                  <a:lnTo>
                    <a:pt x="1420" y="1"/>
                  </a:ln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2145008" y="2893449"/>
              <a:ext cx="435766" cy="518815"/>
            </a:xfrm>
            <a:custGeom>
              <a:avLst/>
              <a:gdLst/>
              <a:ahLst/>
              <a:cxnLst/>
              <a:rect l="l" t="t" r="r" b="b"/>
              <a:pathLst>
                <a:path w="15206" h="18104" extrusionOk="0">
                  <a:moveTo>
                    <a:pt x="352" y="0"/>
                  </a:moveTo>
                  <a:cubicBezTo>
                    <a:pt x="160" y="0"/>
                    <a:pt x="1" y="151"/>
                    <a:pt x="1" y="351"/>
                  </a:cubicBezTo>
                  <a:lnTo>
                    <a:pt x="1" y="17752"/>
                  </a:lnTo>
                  <a:cubicBezTo>
                    <a:pt x="1" y="17953"/>
                    <a:pt x="160" y="18103"/>
                    <a:pt x="352" y="18103"/>
                  </a:cubicBezTo>
                  <a:lnTo>
                    <a:pt x="14854" y="18103"/>
                  </a:lnTo>
                  <a:cubicBezTo>
                    <a:pt x="15046" y="18103"/>
                    <a:pt x="15205" y="17953"/>
                    <a:pt x="15205" y="17752"/>
                  </a:cubicBezTo>
                  <a:lnTo>
                    <a:pt x="15205" y="351"/>
                  </a:lnTo>
                  <a:cubicBezTo>
                    <a:pt x="15205" y="151"/>
                    <a:pt x="15046" y="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2145008" y="2893449"/>
              <a:ext cx="435766" cy="190572"/>
            </a:xfrm>
            <a:custGeom>
              <a:avLst/>
              <a:gdLst/>
              <a:ahLst/>
              <a:cxnLst/>
              <a:rect l="l" t="t" r="r" b="b"/>
              <a:pathLst>
                <a:path w="15206" h="6650" extrusionOk="0">
                  <a:moveTo>
                    <a:pt x="1931" y="0"/>
                  </a:moveTo>
                  <a:cubicBezTo>
                    <a:pt x="870" y="0"/>
                    <a:pt x="1" y="861"/>
                    <a:pt x="1" y="1930"/>
                  </a:cubicBezTo>
                  <a:lnTo>
                    <a:pt x="1" y="3066"/>
                  </a:lnTo>
                  <a:cubicBezTo>
                    <a:pt x="1" y="3066"/>
                    <a:pt x="1271" y="6650"/>
                    <a:pt x="7595" y="6650"/>
                  </a:cubicBezTo>
                  <a:cubicBezTo>
                    <a:pt x="13919" y="6650"/>
                    <a:pt x="15205" y="3066"/>
                    <a:pt x="15205" y="3066"/>
                  </a:cubicBezTo>
                  <a:lnTo>
                    <a:pt x="15205" y="1930"/>
                  </a:lnTo>
                  <a:cubicBezTo>
                    <a:pt x="15205" y="861"/>
                    <a:pt x="14336" y="0"/>
                    <a:pt x="13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2203671" y="3145061"/>
              <a:ext cx="328243" cy="218829"/>
            </a:xfrm>
            <a:custGeom>
              <a:avLst/>
              <a:gdLst/>
              <a:ahLst/>
              <a:cxnLst/>
              <a:rect l="l" t="t" r="r" b="b"/>
              <a:pathLst>
                <a:path w="11454" h="7636" extrusionOk="0">
                  <a:moveTo>
                    <a:pt x="143" y="0"/>
                  </a:moveTo>
                  <a:cubicBezTo>
                    <a:pt x="67" y="0"/>
                    <a:pt x="1" y="59"/>
                    <a:pt x="1" y="142"/>
                  </a:cubicBezTo>
                  <a:lnTo>
                    <a:pt x="1" y="7485"/>
                  </a:lnTo>
                  <a:cubicBezTo>
                    <a:pt x="1" y="7569"/>
                    <a:pt x="67" y="7636"/>
                    <a:pt x="143" y="7636"/>
                  </a:cubicBezTo>
                  <a:lnTo>
                    <a:pt x="11304" y="7636"/>
                  </a:lnTo>
                  <a:cubicBezTo>
                    <a:pt x="11387" y="7636"/>
                    <a:pt x="11454" y="7569"/>
                    <a:pt x="11454" y="7485"/>
                  </a:cubicBezTo>
                  <a:lnTo>
                    <a:pt x="11454" y="142"/>
                  </a:lnTo>
                  <a:cubicBezTo>
                    <a:pt x="11454" y="59"/>
                    <a:pt x="11387" y="0"/>
                    <a:pt x="1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2203671" y="3232438"/>
              <a:ext cx="328243" cy="11033"/>
            </a:xfrm>
            <a:custGeom>
              <a:avLst/>
              <a:gdLst/>
              <a:ahLst/>
              <a:cxnLst/>
              <a:rect l="l" t="t" r="r" b="b"/>
              <a:pathLst>
                <a:path w="11454" h="385" extrusionOk="0">
                  <a:moveTo>
                    <a:pt x="1" y="0"/>
                  </a:moveTo>
                  <a:lnTo>
                    <a:pt x="1" y="385"/>
                  </a:lnTo>
                  <a:lnTo>
                    <a:pt x="11454" y="385"/>
                  </a:lnTo>
                  <a:lnTo>
                    <a:pt x="11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2488100" y="3243442"/>
              <a:ext cx="32813" cy="54850"/>
            </a:xfrm>
            <a:custGeom>
              <a:avLst/>
              <a:gdLst/>
              <a:ahLst/>
              <a:cxnLst/>
              <a:rect l="l" t="t" r="r" b="b"/>
              <a:pathLst>
                <a:path w="1145" h="1914" extrusionOk="0">
                  <a:moveTo>
                    <a:pt x="0" y="1"/>
                  </a:moveTo>
                  <a:lnTo>
                    <a:pt x="0" y="1914"/>
                  </a:lnTo>
                  <a:lnTo>
                    <a:pt x="1145" y="1914"/>
                  </a:lnTo>
                  <a:lnTo>
                    <a:pt x="1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2346359" y="3046651"/>
              <a:ext cx="32841" cy="74739"/>
            </a:xfrm>
            <a:custGeom>
              <a:avLst/>
              <a:gdLst/>
              <a:ahLst/>
              <a:cxnLst/>
              <a:rect l="l" t="t" r="r" b="b"/>
              <a:pathLst>
                <a:path w="1146" h="2608" extrusionOk="0">
                  <a:moveTo>
                    <a:pt x="1" y="1"/>
                  </a:moveTo>
                  <a:lnTo>
                    <a:pt x="1" y="2607"/>
                  </a:lnTo>
                  <a:lnTo>
                    <a:pt x="1145" y="2607"/>
                  </a:lnTo>
                  <a:lnTo>
                    <a:pt x="1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2336787" y="3070122"/>
              <a:ext cx="51985" cy="28027"/>
            </a:xfrm>
            <a:custGeom>
              <a:avLst/>
              <a:gdLst/>
              <a:ahLst/>
              <a:cxnLst/>
              <a:rect l="l" t="t" r="r" b="b"/>
              <a:pathLst>
                <a:path w="1814" h="978" extrusionOk="0">
                  <a:moveTo>
                    <a:pt x="0" y="0"/>
                  </a:moveTo>
                  <a:lnTo>
                    <a:pt x="0" y="978"/>
                  </a:lnTo>
                  <a:lnTo>
                    <a:pt x="1813" y="978"/>
                  </a:lnTo>
                  <a:lnTo>
                    <a:pt x="1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66"/>
          <p:cNvGrpSpPr/>
          <p:nvPr/>
        </p:nvGrpSpPr>
        <p:grpSpPr>
          <a:xfrm>
            <a:off x="1240051" y="2753600"/>
            <a:ext cx="729024" cy="1822613"/>
            <a:chOff x="1240051" y="2711503"/>
            <a:chExt cx="729024" cy="1822613"/>
          </a:xfrm>
        </p:grpSpPr>
        <p:sp>
          <p:nvSpPr>
            <p:cNvPr id="1621" name="Google Shape;1621;p66"/>
            <p:cNvSpPr/>
            <p:nvPr/>
          </p:nvSpPr>
          <p:spPr>
            <a:xfrm>
              <a:off x="1432545" y="3411432"/>
              <a:ext cx="94025" cy="81187"/>
            </a:xfrm>
            <a:custGeom>
              <a:avLst/>
              <a:gdLst/>
              <a:ahLst/>
              <a:cxnLst/>
              <a:rect l="l" t="t" r="r" b="b"/>
              <a:pathLst>
                <a:path w="3281" h="2833" extrusionOk="0">
                  <a:moveTo>
                    <a:pt x="976" y="0"/>
                  </a:moveTo>
                  <a:cubicBezTo>
                    <a:pt x="905" y="0"/>
                    <a:pt x="861" y="3"/>
                    <a:pt x="861" y="3"/>
                  </a:cubicBezTo>
                  <a:lnTo>
                    <a:pt x="0" y="1148"/>
                  </a:lnTo>
                  <a:cubicBezTo>
                    <a:pt x="1110" y="2413"/>
                    <a:pt x="1872" y="2833"/>
                    <a:pt x="2357" y="2833"/>
                  </a:cubicBezTo>
                  <a:cubicBezTo>
                    <a:pt x="3281" y="2833"/>
                    <a:pt x="3195" y="1307"/>
                    <a:pt x="2582" y="1198"/>
                  </a:cubicBezTo>
                  <a:cubicBezTo>
                    <a:pt x="1646" y="1031"/>
                    <a:pt x="1621" y="738"/>
                    <a:pt x="1621" y="738"/>
                  </a:cubicBezTo>
                  <a:lnTo>
                    <a:pt x="1922" y="262"/>
                  </a:lnTo>
                  <a:cubicBezTo>
                    <a:pt x="1676" y="29"/>
                    <a:pt x="1196" y="0"/>
                    <a:pt x="976" y="0"/>
                  </a:cubicBez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1709122" y="3411375"/>
              <a:ext cx="94054" cy="81244"/>
            </a:xfrm>
            <a:custGeom>
              <a:avLst/>
              <a:gdLst/>
              <a:ahLst/>
              <a:cxnLst/>
              <a:rect l="l" t="t" r="r" b="b"/>
              <a:pathLst>
                <a:path w="3282" h="2835" extrusionOk="0">
                  <a:moveTo>
                    <a:pt x="2277" y="1"/>
                  </a:moveTo>
                  <a:cubicBezTo>
                    <a:pt x="2065" y="1"/>
                    <a:pt x="1653" y="31"/>
                    <a:pt x="1418" y="248"/>
                  </a:cubicBezTo>
                  <a:lnTo>
                    <a:pt x="1627" y="765"/>
                  </a:lnTo>
                  <a:cubicBezTo>
                    <a:pt x="1627" y="765"/>
                    <a:pt x="1635" y="1033"/>
                    <a:pt x="700" y="1200"/>
                  </a:cubicBezTo>
                  <a:cubicBezTo>
                    <a:pt x="86" y="1309"/>
                    <a:pt x="1" y="2835"/>
                    <a:pt x="924" y="2835"/>
                  </a:cubicBezTo>
                  <a:cubicBezTo>
                    <a:pt x="1409" y="2835"/>
                    <a:pt x="2171" y="2415"/>
                    <a:pt x="3281" y="1150"/>
                  </a:cubicBezTo>
                  <a:lnTo>
                    <a:pt x="2412" y="5"/>
                  </a:lnTo>
                  <a:cubicBezTo>
                    <a:pt x="2412" y="5"/>
                    <a:pt x="2360" y="1"/>
                    <a:pt x="2277" y="1"/>
                  </a:cubicBez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1689177" y="2980596"/>
              <a:ext cx="279898" cy="469009"/>
            </a:xfrm>
            <a:custGeom>
              <a:avLst/>
              <a:gdLst/>
              <a:ahLst/>
              <a:cxnLst/>
              <a:rect l="l" t="t" r="r" b="b"/>
              <a:pathLst>
                <a:path w="9767" h="16366" extrusionOk="0">
                  <a:moveTo>
                    <a:pt x="1" y="0"/>
                  </a:moveTo>
                  <a:lnTo>
                    <a:pt x="3125" y="6098"/>
                  </a:lnTo>
                  <a:lnTo>
                    <a:pt x="6450" y="9331"/>
                  </a:lnTo>
                  <a:lnTo>
                    <a:pt x="3100" y="15012"/>
                  </a:lnTo>
                  <a:lnTo>
                    <a:pt x="4111" y="16366"/>
                  </a:lnTo>
                  <a:cubicBezTo>
                    <a:pt x="4111" y="16366"/>
                    <a:pt x="9767" y="9607"/>
                    <a:pt x="9767" y="8655"/>
                  </a:cubicBezTo>
                  <a:cubicBezTo>
                    <a:pt x="9767" y="7711"/>
                    <a:pt x="3952" y="1972"/>
                    <a:pt x="3952" y="1972"/>
                  </a:cubicBezTo>
                  <a:cubicBezTo>
                    <a:pt x="3952" y="1972"/>
                    <a:pt x="3618" y="136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1360958" y="3367471"/>
              <a:ext cx="419947" cy="1086922"/>
            </a:xfrm>
            <a:custGeom>
              <a:avLst/>
              <a:gdLst/>
              <a:ahLst/>
              <a:cxnLst/>
              <a:rect l="l" t="t" r="r" b="b"/>
              <a:pathLst>
                <a:path w="14654" h="37928" extrusionOk="0">
                  <a:moveTo>
                    <a:pt x="5681" y="0"/>
                  </a:moveTo>
                  <a:cubicBezTo>
                    <a:pt x="5681" y="0"/>
                    <a:pt x="2532" y="3843"/>
                    <a:pt x="2699" y="6550"/>
                  </a:cubicBezTo>
                  <a:cubicBezTo>
                    <a:pt x="2866" y="9248"/>
                    <a:pt x="0" y="37927"/>
                    <a:pt x="0" y="37927"/>
                  </a:cubicBezTo>
                  <a:lnTo>
                    <a:pt x="2022" y="37927"/>
                  </a:lnTo>
                  <a:lnTo>
                    <a:pt x="8530" y="10710"/>
                  </a:lnTo>
                  <a:cubicBezTo>
                    <a:pt x="8564" y="10573"/>
                    <a:pt x="8673" y="10509"/>
                    <a:pt x="8781" y="10509"/>
                  </a:cubicBezTo>
                  <a:cubicBezTo>
                    <a:pt x="8911" y="10509"/>
                    <a:pt x="9039" y="10600"/>
                    <a:pt x="9039" y="10768"/>
                  </a:cubicBezTo>
                  <a:lnTo>
                    <a:pt x="8772" y="37919"/>
                  </a:lnTo>
                  <a:lnTo>
                    <a:pt x="11103" y="37919"/>
                  </a:lnTo>
                  <a:cubicBezTo>
                    <a:pt x="11103" y="37919"/>
                    <a:pt x="14653" y="9532"/>
                    <a:pt x="14653" y="6850"/>
                  </a:cubicBezTo>
                  <a:cubicBezTo>
                    <a:pt x="14653" y="3108"/>
                    <a:pt x="12682" y="0"/>
                    <a:pt x="12682" y="0"/>
                  </a:cubicBezTo>
                  <a:cubicBezTo>
                    <a:pt x="12682" y="0"/>
                    <a:pt x="10406" y="394"/>
                    <a:pt x="8331" y="394"/>
                  </a:cubicBezTo>
                  <a:cubicBezTo>
                    <a:pt x="7294" y="394"/>
                    <a:pt x="6308" y="295"/>
                    <a:pt x="5681" y="0"/>
                  </a:cubicBezTo>
                  <a:close/>
                </a:path>
              </a:pathLst>
            </a:custGeom>
            <a:solidFill>
              <a:srgbClr val="151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1523763" y="3311905"/>
              <a:ext cx="200631" cy="76888"/>
            </a:xfrm>
            <a:custGeom>
              <a:avLst/>
              <a:gdLst/>
              <a:ahLst/>
              <a:cxnLst/>
              <a:rect l="l" t="t" r="r" b="b"/>
              <a:pathLst>
                <a:path w="7001" h="2683" extrusionOk="0">
                  <a:moveTo>
                    <a:pt x="3500" y="1"/>
                  </a:moveTo>
                  <a:lnTo>
                    <a:pt x="0" y="260"/>
                  </a:lnTo>
                  <a:lnTo>
                    <a:pt x="0" y="1939"/>
                  </a:lnTo>
                  <a:cubicBezTo>
                    <a:pt x="0" y="1939"/>
                    <a:pt x="217" y="2683"/>
                    <a:pt x="3500" y="2683"/>
                  </a:cubicBezTo>
                  <a:cubicBezTo>
                    <a:pt x="6784" y="2683"/>
                    <a:pt x="7001" y="1939"/>
                    <a:pt x="7001" y="1939"/>
                  </a:cubicBezTo>
                  <a:lnTo>
                    <a:pt x="7001" y="260"/>
                  </a:lnTo>
                  <a:lnTo>
                    <a:pt x="3500" y="1"/>
                  </a:lnTo>
                  <a:close/>
                </a:path>
              </a:pathLst>
            </a:custGeom>
            <a:solidFill>
              <a:srgbClr val="F6D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a:off x="1432545" y="2968847"/>
              <a:ext cx="369424" cy="597824"/>
            </a:xfrm>
            <a:custGeom>
              <a:avLst/>
              <a:gdLst/>
              <a:ahLst/>
              <a:cxnLst/>
              <a:rect l="l" t="t" r="r" b="b"/>
              <a:pathLst>
                <a:path w="12891" h="20861" extrusionOk="0">
                  <a:moveTo>
                    <a:pt x="5355" y="1"/>
                  </a:moveTo>
                  <a:cubicBezTo>
                    <a:pt x="5355" y="1"/>
                    <a:pt x="2013" y="1271"/>
                    <a:pt x="1696" y="2340"/>
                  </a:cubicBezTo>
                  <a:cubicBezTo>
                    <a:pt x="1387" y="3409"/>
                    <a:pt x="468" y="7102"/>
                    <a:pt x="2373" y="8447"/>
                  </a:cubicBezTo>
                  <a:cubicBezTo>
                    <a:pt x="2373" y="8447"/>
                    <a:pt x="226" y="17678"/>
                    <a:pt x="0" y="19574"/>
                  </a:cubicBezTo>
                  <a:cubicBezTo>
                    <a:pt x="0" y="19574"/>
                    <a:pt x="3492" y="20861"/>
                    <a:pt x="6241" y="20861"/>
                  </a:cubicBezTo>
                  <a:cubicBezTo>
                    <a:pt x="8989" y="20861"/>
                    <a:pt x="12489" y="19574"/>
                    <a:pt x="12489" y="19574"/>
                  </a:cubicBezTo>
                  <a:cubicBezTo>
                    <a:pt x="12256" y="17678"/>
                    <a:pt x="10994" y="8447"/>
                    <a:pt x="10994" y="8447"/>
                  </a:cubicBezTo>
                  <a:cubicBezTo>
                    <a:pt x="12890" y="7102"/>
                    <a:pt x="11980" y="3418"/>
                    <a:pt x="11662" y="2340"/>
                  </a:cubicBezTo>
                  <a:cubicBezTo>
                    <a:pt x="11345" y="1271"/>
                    <a:pt x="8003" y="1"/>
                    <a:pt x="8003" y="1"/>
                  </a:cubicBezTo>
                  <a:lnTo>
                    <a:pt x="6683" y="293"/>
                  </a:lnTo>
                  <a:lnTo>
                    <a:pt x="5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6"/>
            <p:cNvSpPr/>
            <p:nvPr/>
          </p:nvSpPr>
          <p:spPr>
            <a:xfrm>
              <a:off x="1278825" y="2980596"/>
              <a:ext cx="279898" cy="467089"/>
            </a:xfrm>
            <a:custGeom>
              <a:avLst/>
              <a:gdLst/>
              <a:ahLst/>
              <a:cxnLst/>
              <a:rect l="l" t="t" r="r" b="b"/>
              <a:pathLst>
                <a:path w="9767" h="16299" extrusionOk="0">
                  <a:moveTo>
                    <a:pt x="9767" y="0"/>
                  </a:moveTo>
                  <a:cubicBezTo>
                    <a:pt x="6158" y="1353"/>
                    <a:pt x="5815" y="1963"/>
                    <a:pt x="5815" y="1963"/>
                  </a:cubicBezTo>
                  <a:cubicBezTo>
                    <a:pt x="5815" y="1963"/>
                    <a:pt x="1" y="7711"/>
                    <a:pt x="1" y="8655"/>
                  </a:cubicBezTo>
                  <a:cubicBezTo>
                    <a:pt x="1" y="9599"/>
                    <a:pt x="5272" y="16299"/>
                    <a:pt x="5272" y="16299"/>
                  </a:cubicBezTo>
                  <a:lnTo>
                    <a:pt x="6291" y="14937"/>
                  </a:lnTo>
                  <a:lnTo>
                    <a:pt x="3317" y="9331"/>
                  </a:lnTo>
                  <a:lnTo>
                    <a:pt x="6642" y="6090"/>
                  </a:lnTo>
                  <a:lnTo>
                    <a:pt x="9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1442088" y="2975696"/>
              <a:ext cx="126494" cy="179453"/>
            </a:xfrm>
            <a:custGeom>
              <a:avLst/>
              <a:gdLst/>
              <a:ahLst/>
              <a:cxnLst/>
              <a:rect l="l" t="t" r="r" b="b"/>
              <a:pathLst>
                <a:path w="4414" h="6262" extrusionOk="0">
                  <a:moveTo>
                    <a:pt x="4165" y="1"/>
                  </a:moveTo>
                  <a:cubicBezTo>
                    <a:pt x="3229" y="1"/>
                    <a:pt x="0" y="418"/>
                    <a:pt x="945" y="6261"/>
                  </a:cubicBezTo>
                  <a:cubicBezTo>
                    <a:pt x="945" y="6261"/>
                    <a:pt x="770" y="2326"/>
                    <a:pt x="4412" y="12"/>
                  </a:cubicBezTo>
                  <a:cubicBezTo>
                    <a:pt x="4413" y="12"/>
                    <a:pt x="4321" y="1"/>
                    <a:pt x="4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1679118" y="2975696"/>
              <a:ext cx="126723" cy="179453"/>
            </a:xfrm>
            <a:custGeom>
              <a:avLst/>
              <a:gdLst/>
              <a:ahLst/>
              <a:cxnLst/>
              <a:rect l="l" t="t" r="r" b="b"/>
              <a:pathLst>
                <a:path w="4422" h="6262" extrusionOk="0">
                  <a:moveTo>
                    <a:pt x="251" y="1"/>
                  </a:moveTo>
                  <a:cubicBezTo>
                    <a:pt x="94" y="1"/>
                    <a:pt x="1" y="12"/>
                    <a:pt x="1" y="12"/>
                  </a:cubicBezTo>
                  <a:cubicBezTo>
                    <a:pt x="3652" y="2326"/>
                    <a:pt x="3476" y="6261"/>
                    <a:pt x="3476" y="6261"/>
                  </a:cubicBezTo>
                  <a:cubicBezTo>
                    <a:pt x="4421" y="418"/>
                    <a:pt x="119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1240051" y="4454362"/>
              <a:ext cx="172891" cy="79754"/>
            </a:xfrm>
            <a:custGeom>
              <a:avLst/>
              <a:gdLst/>
              <a:ahLst/>
              <a:cxnLst/>
              <a:rect l="l" t="t" r="r" b="b"/>
              <a:pathLst>
                <a:path w="6033" h="2783" extrusionOk="0">
                  <a:moveTo>
                    <a:pt x="4403" y="0"/>
                  </a:moveTo>
                  <a:lnTo>
                    <a:pt x="4219" y="744"/>
                  </a:lnTo>
                  <a:lnTo>
                    <a:pt x="168" y="2456"/>
                  </a:lnTo>
                  <a:cubicBezTo>
                    <a:pt x="1" y="2523"/>
                    <a:pt x="51" y="2774"/>
                    <a:pt x="226" y="2782"/>
                  </a:cubicBezTo>
                  <a:lnTo>
                    <a:pt x="5673" y="2782"/>
                  </a:lnTo>
                  <a:lnTo>
                    <a:pt x="6032" y="0"/>
                  </a:lnTo>
                  <a:close/>
                </a:path>
              </a:pathLst>
            </a:custGeom>
            <a:solidFill>
              <a:srgbClr val="2B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1621429" y="4454362"/>
              <a:ext cx="151799" cy="79754"/>
            </a:xfrm>
            <a:custGeom>
              <a:avLst/>
              <a:gdLst/>
              <a:ahLst/>
              <a:cxnLst/>
              <a:rect l="l" t="t" r="r" b="b"/>
              <a:pathLst>
                <a:path w="5297" h="2783" extrusionOk="0">
                  <a:moveTo>
                    <a:pt x="1" y="0"/>
                  </a:moveTo>
                  <a:lnTo>
                    <a:pt x="1" y="2782"/>
                  </a:lnTo>
                  <a:lnTo>
                    <a:pt x="5297" y="2782"/>
                  </a:lnTo>
                  <a:lnTo>
                    <a:pt x="1813" y="836"/>
                  </a:lnTo>
                  <a:lnTo>
                    <a:pt x="1813" y="0"/>
                  </a:lnTo>
                  <a:close/>
                </a:path>
              </a:pathLst>
            </a:custGeom>
            <a:solidFill>
              <a:srgbClr val="2B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1401136" y="2711503"/>
              <a:ext cx="366587" cy="236367"/>
            </a:xfrm>
            <a:custGeom>
              <a:avLst/>
              <a:gdLst/>
              <a:ahLst/>
              <a:cxnLst/>
              <a:rect l="l" t="t" r="r" b="b"/>
              <a:pathLst>
                <a:path w="12792" h="8248" extrusionOk="0">
                  <a:moveTo>
                    <a:pt x="7779" y="0"/>
                  </a:moveTo>
                  <a:cubicBezTo>
                    <a:pt x="1656" y="0"/>
                    <a:pt x="1" y="8248"/>
                    <a:pt x="3105" y="8248"/>
                  </a:cubicBezTo>
                  <a:cubicBezTo>
                    <a:pt x="3169" y="8248"/>
                    <a:pt x="3234" y="8244"/>
                    <a:pt x="3302" y="8237"/>
                  </a:cubicBezTo>
                  <a:cubicBezTo>
                    <a:pt x="6677" y="7886"/>
                    <a:pt x="8389" y="2540"/>
                    <a:pt x="8389" y="2540"/>
                  </a:cubicBezTo>
                  <a:cubicBezTo>
                    <a:pt x="8732" y="3893"/>
                    <a:pt x="10194" y="4779"/>
                    <a:pt x="10194" y="4779"/>
                  </a:cubicBezTo>
                  <a:cubicBezTo>
                    <a:pt x="12792" y="234"/>
                    <a:pt x="7779" y="0"/>
                    <a:pt x="7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1456962" y="2713165"/>
              <a:ext cx="333745" cy="455368"/>
            </a:xfrm>
            <a:custGeom>
              <a:avLst/>
              <a:gdLst/>
              <a:ahLst/>
              <a:cxnLst/>
              <a:rect l="l" t="t" r="r" b="b"/>
              <a:pathLst>
                <a:path w="11646" h="15890" extrusionOk="0">
                  <a:moveTo>
                    <a:pt x="5831" y="1"/>
                  </a:moveTo>
                  <a:cubicBezTo>
                    <a:pt x="2097" y="1"/>
                    <a:pt x="1621" y="2164"/>
                    <a:pt x="1621" y="4838"/>
                  </a:cubicBezTo>
                  <a:cubicBezTo>
                    <a:pt x="1621" y="7511"/>
                    <a:pt x="0" y="15890"/>
                    <a:pt x="5823" y="15890"/>
                  </a:cubicBezTo>
                  <a:cubicBezTo>
                    <a:pt x="11646" y="15890"/>
                    <a:pt x="10033" y="7511"/>
                    <a:pt x="10033" y="4838"/>
                  </a:cubicBezTo>
                  <a:cubicBezTo>
                    <a:pt x="10033" y="2173"/>
                    <a:pt x="9198" y="9"/>
                    <a:pt x="5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1433491" y="3033240"/>
              <a:ext cx="381173" cy="453963"/>
            </a:xfrm>
            <a:custGeom>
              <a:avLst/>
              <a:gdLst/>
              <a:ahLst/>
              <a:cxnLst/>
              <a:rect l="l" t="t" r="r" b="b"/>
              <a:pathLst>
                <a:path w="13301" h="15841" extrusionOk="0">
                  <a:moveTo>
                    <a:pt x="310" y="1"/>
                  </a:moveTo>
                  <a:cubicBezTo>
                    <a:pt x="134" y="1"/>
                    <a:pt x="1" y="135"/>
                    <a:pt x="1" y="302"/>
                  </a:cubicBezTo>
                  <a:lnTo>
                    <a:pt x="1" y="15531"/>
                  </a:lnTo>
                  <a:cubicBezTo>
                    <a:pt x="1" y="15698"/>
                    <a:pt x="134" y="15840"/>
                    <a:pt x="310" y="15840"/>
                  </a:cubicBezTo>
                  <a:lnTo>
                    <a:pt x="12991" y="15840"/>
                  </a:lnTo>
                  <a:cubicBezTo>
                    <a:pt x="13167" y="15840"/>
                    <a:pt x="13300" y="15698"/>
                    <a:pt x="13300" y="15531"/>
                  </a:cubicBezTo>
                  <a:lnTo>
                    <a:pt x="13300" y="302"/>
                  </a:lnTo>
                  <a:cubicBezTo>
                    <a:pt x="13300" y="135"/>
                    <a:pt x="13158" y="1"/>
                    <a:pt x="1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1480175" y="3253272"/>
              <a:ext cx="287320" cy="191547"/>
            </a:xfrm>
            <a:custGeom>
              <a:avLst/>
              <a:gdLst/>
              <a:ahLst/>
              <a:cxnLst/>
              <a:rect l="l" t="t" r="r" b="b"/>
              <a:pathLst>
                <a:path w="10026" h="6684" extrusionOk="0">
                  <a:moveTo>
                    <a:pt x="126" y="0"/>
                  </a:moveTo>
                  <a:cubicBezTo>
                    <a:pt x="59" y="0"/>
                    <a:pt x="1" y="59"/>
                    <a:pt x="1" y="126"/>
                  </a:cubicBezTo>
                  <a:lnTo>
                    <a:pt x="1" y="6558"/>
                  </a:lnTo>
                  <a:cubicBezTo>
                    <a:pt x="1" y="6625"/>
                    <a:pt x="59" y="6683"/>
                    <a:pt x="126" y="6683"/>
                  </a:cubicBezTo>
                  <a:lnTo>
                    <a:pt x="9900" y="6683"/>
                  </a:lnTo>
                  <a:cubicBezTo>
                    <a:pt x="9967" y="6683"/>
                    <a:pt x="10025" y="6625"/>
                    <a:pt x="10025" y="6558"/>
                  </a:cubicBezTo>
                  <a:lnTo>
                    <a:pt x="10025" y="126"/>
                  </a:lnTo>
                  <a:cubicBezTo>
                    <a:pt x="10025" y="59"/>
                    <a:pt x="9967" y="0"/>
                    <a:pt x="9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1480175" y="3329873"/>
              <a:ext cx="287320" cy="9600"/>
            </a:xfrm>
            <a:custGeom>
              <a:avLst/>
              <a:gdLst/>
              <a:ahLst/>
              <a:cxnLst/>
              <a:rect l="l" t="t" r="r" b="b"/>
              <a:pathLst>
                <a:path w="10026" h="335" extrusionOk="0">
                  <a:moveTo>
                    <a:pt x="1" y="1"/>
                  </a:moveTo>
                  <a:lnTo>
                    <a:pt x="1" y="335"/>
                  </a:lnTo>
                  <a:lnTo>
                    <a:pt x="10025" y="335"/>
                  </a:lnTo>
                  <a:lnTo>
                    <a:pt x="10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1383684" y="3293249"/>
              <a:ext cx="49835" cy="151570"/>
            </a:xfrm>
            <a:custGeom>
              <a:avLst/>
              <a:gdLst/>
              <a:ahLst/>
              <a:cxnLst/>
              <a:rect l="l" t="t" r="r" b="b"/>
              <a:pathLst>
                <a:path w="1739" h="5289" extrusionOk="0">
                  <a:moveTo>
                    <a:pt x="561" y="0"/>
                  </a:moveTo>
                  <a:cubicBezTo>
                    <a:pt x="252" y="0"/>
                    <a:pt x="1" y="251"/>
                    <a:pt x="1" y="552"/>
                  </a:cubicBezTo>
                  <a:lnTo>
                    <a:pt x="1" y="4729"/>
                  </a:lnTo>
                  <a:cubicBezTo>
                    <a:pt x="1" y="5038"/>
                    <a:pt x="252" y="5288"/>
                    <a:pt x="561" y="5288"/>
                  </a:cubicBezTo>
                  <a:lnTo>
                    <a:pt x="1739" y="528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1383684" y="3353802"/>
              <a:ext cx="49835" cy="7451"/>
            </a:xfrm>
            <a:custGeom>
              <a:avLst/>
              <a:gdLst/>
              <a:ahLst/>
              <a:cxnLst/>
              <a:rect l="l" t="t" r="r" b="b"/>
              <a:pathLst>
                <a:path w="1739" h="260" extrusionOk="0">
                  <a:moveTo>
                    <a:pt x="1" y="1"/>
                  </a:moveTo>
                  <a:lnTo>
                    <a:pt x="1" y="260"/>
                  </a:lnTo>
                  <a:lnTo>
                    <a:pt x="1739" y="260"/>
                  </a:lnTo>
                  <a:lnTo>
                    <a:pt x="1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1814383" y="3293249"/>
              <a:ext cx="49835" cy="151340"/>
            </a:xfrm>
            <a:custGeom>
              <a:avLst/>
              <a:gdLst/>
              <a:ahLst/>
              <a:cxnLst/>
              <a:rect l="l" t="t" r="r" b="b"/>
              <a:pathLst>
                <a:path w="1739" h="5281" extrusionOk="0">
                  <a:moveTo>
                    <a:pt x="1194" y="0"/>
                  </a:moveTo>
                  <a:cubicBezTo>
                    <a:pt x="1189" y="0"/>
                    <a:pt x="1184" y="0"/>
                    <a:pt x="1179" y="0"/>
                  </a:cubicBezTo>
                  <a:lnTo>
                    <a:pt x="1" y="0"/>
                  </a:lnTo>
                  <a:lnTo>
                    <a:pt x="1" y="5280"/>
                  </a:lnTo>
                  <a:lnTo>
                    <a:pt x="1187" y="5280"/>
                  </a:lnTo>
                  <a:cubicBezTo>
                    <a:pt x="1488" y="5280"/>
                    <a:pt x="1739" y="5038"/>
                    <a:pt x="1739" y="4729"/>
                  </a:cubicBezTo>
                  <a:lnTo>
                    <a:pt x="1739" y="552"/>
                  </a:lnTo>
                  <a:cubicBezTo>
                    <a:pt x="1739" y="248"/>
                    <a:pt x="1496"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1814383" y="3353802"/>
              <a:ext cx="49835" cy="7451"/>
            </a:xfrm>
            <a:custGeom>
              <a:avLst/>
              <a:gdLst/>
              <a:ahLst/>
              <a:cxnLst/>
              <a:rect l="l" t="t" r="r" b="b"/>
              <a:pathLst>
                <a:path w="1739" h="260" extrusionOk="0">
                  <a:moveTo>
                    <a:pt x="1" y="1"/>
                  </a:moveTo>
                  <a:lnTo>
                    <a:pt x="1" y="260"/>
                  </a:lnTo>
                  <a:lnTo>
                    <a:pt x="1739" y="260"/>
                  </a:lnTo>
                  <a:lnTo>
                    <a:pt x="1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1719582" y="3339444"/>
              <a:ext cx="28772" cy="47915"/>
            </a:xfrm>
            <a:custGeom>
              <a:avLst/>
              <a:gdLst/>
              <a:ahLst/>
              <a:cxnLst/>
              <a:rect l="l" t="t" r="r" b="b"/>
              <a:pathLst>
                <a:path w="1004" h="1672" extrusionOk="0">
                  <a:moveTo>
                    <a:pt x="1" y="1"/>
                  </a:moveTo>
                  <a:lnTo>
                    <a:pt x="1" y="1671"/>
                  </a:lnTo>
                  <a:lnTo>
                    <a:pt x="1003" y="1671"/>
                  </a:lnTo>
                  <a:lnTo>
                    <a:pt x="1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1524222" y="3083763"/>
              <a:ext cx="199456" cy="132913"/>
            </a:xfrm>
            <a:custGeom>
              <a:avLst/>
              <a:gdLst/>
              <a:ahLst/>
              <a:cxnLst/>
              <a:rect l="l" t="t" r="r" b="b"/>
              <a:pathLst>
                <a:path w="6960" h="4638" extrusionOk="0">
                  <a:moveTo>
                    <a:pt x="84" y="1"/>
                  </a:moveTo>
                  <a:cubicBezTo>
                    <a:pt x="34" y="1"/>
                    <a:pt x="1" y="42"/>
                    <a:pt x="1" y="84"/>
                  </a:cubicBezTo>
                  <a:lnTo>
                    <a:pt x="1" y="4554"/>
                  </a:lnTo>
                  <a:cubicBezTo>
                    <a:pt x="1" y="4595"/>
                    <a:pt x="34" y="4637"/>
                    <a:pt x="84" y="4637"/>
                  </a:cubicBezTo>
                  <a:lnTo>
                    <a:pt x="6868" y="4637"/>
                  </a:lnTo>
                  <a:cubicBezTo>
                    <a:pt x="6918" y="4637"/>
                    <a:pt x="6960" y="4595"/>
                    <a:pt x="6960" y="4554"/>
                  </a:cubicBezTo>
                  <a:lnTo>
                    <a:pt x="6960" y="84"/>
                  </a:lnTo>
                  <a:cubicBezTo>
                    <a:pt x="6960" y="42"/>
                    <a:pt x="6918" y="1"/>
                    <a:pt x="6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1524222" y="3136922"/>
              <a:ext cx="199456" cy="6735"/>
            </a:xfrm>
            <a:custGeom>
              <a:avLst/>
              <a:gdLst/>
              <a:ahLst/>
              <a:cxnLst/>
              <a:rect l="l" t="t" r="r" b="b"/>
              <a:pathLst>
                <a:path w="6960" h="235" extrusionOk="0">
                  <a:moveTo>
                    <a:pt x="1" y="0"/>
                  </a:moveTo>
                  <a:lnTo>
                    <a:pt x="1" y="234"/>
                  </a:lnTo>
                  <a:lnTo>
                    <a:pt x="6960" y="234"/>
                  </a:lnTo>
                  <a:lnTo>
                    <a:pt x="69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1690380" y="3143628"/>
              <a:ext cx="19888" cy="33042"/>
            </a:xfrm>
            <a:custGeom>
              <a:avLst/>
              <a:gdLst/>
              <a:ahLst/>
              <a:cxnLst/>
              <a:rect l="l" t="t" r="r" b="b"/>
              <a:pathLst>
                <a:path w="694" h="1153" extrusionOk="0">
                  <a:moveTo>
                    <a:pt x="0" y="0"/>
                  </a:moveTo>
                  <a:lnTo>
                    <a:pt x="0" y="1153"/>
                  </a:lnTo>
                  <a:lnTo>
                    <a:pt x="694" y="1153"/>
                  </a:lnTo>
                  <a:lnTo>
                    <a:pt x="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6"/>
          <p:cNvGrpSpPr/>
          <p:nvPr/>
        </p:nvGrpSpPr>
        <p:grpSpPr>
          <a:xfrm>
            <a:off x="1782925" y="4047798"/>
            <a:ext cx="662705" cy="528415"/>
            <a:chOff x="1598675" y="4031321"/>
            <a:chExt cx="662705" cy="528415"/>
          </a:xfrm>
        </p:grpSpPr>
        <p:sp>
          <p:nvSpPr>
            <p:cNvPr id="1646" name="Google Shape;1646;p66"/>
            <p:cNvSpPr/>
            <p:nvPr/>
          </p:nvSpPr>
          <p:spPr>
            <a:xfrm>
              <a:off x="1821089" y="4031321"/>
              <a:ext cx="220061" cy="292593"/>
            </a:xfrm>
            <a:custGeom>
              <a:avLst/>
              <a:gdLst/>
              <a:ahLst/>
              <a:cxnLst/>
              <a:rect l="l" t="t" r="r" b="b"/>
              <a:pathLst>
                <a:path w="7679" h="10210" extrusionOk="0">
                  <a:moveTo>
                    <a:pt x="1254" y="1204"/>
                  </a:moveTo>
                  <a:lnTo>
                    <a:pt x="6475" y="1237"/>
                  </a:lnTo>
                  <a:lnTo>
                    <a:pt x="6425" y="8998"/>
                  </a:lnTo>
                  <a:lnTo>
                    <a:pt x="1204" y="8965"/>
                  </a:lnTo>
                  <a:lnTo>
                    <a:pt x="1254" y="1204"/>
                  </a:lnTo>
                  <a:close/>
                  <a:moveTo>
                    <a:pt x="68" y="1"/>
                  </a:moveTo>
                  <a:lnTo>
                    <a:pt x="1" y="10159"/>
                  </a:lnTo>
                  <a:lnTo>
                    <a:pt x="7611" y="10209"/>
                  </a:lnTo>
                  <a:lnTo>
                    <a:pt x="7678" y="51"/>
                  </a:lnTo>
                  <a:lnTo>
                    <a:pt x="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1598675" y="4106260"/>
              <a:ext cx="662705" cy="453476"/>
            </a:xfrm>
            <a:custGeom>
              <a:avLst/>
              <a:gdLst/>
              <a:ahLst/>
              <a:cxnLst/>
              <a:rect l="l" t="t" r="r" b="b"/>
              <a:pathLst>
                <a:path w="23125" h="15824" extrusionOk="0">
                  <a:moveTo>
                    <a:pt x="402" y="0"/>
                  </a:moveTo>
                  <a:cubicBezTo>
                    <a:pt x="235" y="0"/>
                    <a:pt x="101" y="126"/>
                    <a:pt x="101" y="293"/>
                  </a:cubicBezTo>
                  <a:lnTo>
                    <a:pt x="9" y="15380"/>
                  </a:lnTo>
                  <a:cubicBezTo>
                    <a:pt x="1" y="15547"/>
                    <a:pt x="135" y="15681"/>
                    <a:pt x="302" y="15681"/>
                  </a:cubicBezTo>
                  <a:lnTo>
                    <a:pt x="22732" y="15823"/>
                  </a:lnTo>
                  <a:cubicBezTo>
                    <a:pt x="22737" y="15823"/>
                    <a:pt x="22742" y="15823"/>
                    <a:pt x="22747" y="15823"/>
                  </a:cubicBezTo>
                  <a:cubicBezTo>
                    <a:pt x="22907" y="15823"/>
                    <a:pt x="23033" y="15693"/>
                    <a:pt x="23033" y="15531"/>
                  </a:cubicBezTo>
                  <a:lnTo>
                    <a:pt x="23125" y="443"/>
                  </a:lnTo>
                  <a:cubicBezTo>
                    <a:pt x="23125" y="276"/>
                    <a:pt x="23000" y="143"/>
                    <a:pt x="22832" y="143"/>
                  </a:cubicBez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1689177" y="4106747"/>
              <a:ext cx="61327" cy="449865"/>
            </a:xfrm>
            <a:custGeom>
              <a:avLst/>
              <a:gdLst/>
              <a:ahLst/>
              <a:cxnLst/>
              <a:rect l="l" t="t" r="r" b="b"/>
              <a:pathLst>
                <a:path w="2140" h="15698" extrusionOk="0">
                  <a:moveTo>
                    <a:pt x="101" y="0"/>
                  </a:moveTo>
                  <a:lnTo>
                    <a:pt x="1" y="15681"/>
                  </a:lnTo>
                  <a:lnTo>
                    <a:pt x="2039" y="15697"/>
                  </a:lnTo>
                  <a:lnTo>
                    <a:pt x="2139" y="17"/>
                  </a:lnTo>
                  <a:lnTo>
                    <a:pt x="1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2109817" y="4109384"/>
              <a:ext cx="61327" cy="449865"/>
            </a:xfrm>
            <a:custGeom>
              <a:avLst/>
              <a:gdLst/>
              <a:ahLst/>
              <a:cxnLst/>
              <a:rect l="l" t="t" r="r" b="b"/>
              <a:pathLst>
                <a:path w="2140" h="15698" extrusionOk="0">
                  <a:moveTo>
                    <a:pt x="101" y="0"/>
                  </a:moveTo>
                  <a:lnTo>
                    <a:pt x="1" y="15681"/>
                  </a:lnTo>
                  <a:lnTo>
                    <a:pt x="2039" y="15697"/>
                  </a:lnTo>
                  <a:lnTo>
                    <a:pt x="2139" y="17"/>
                  </a:lnTo>
                  <a:lnTo>
                    <a:pt x="1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66"/>
          <p:cNvGrpSpPr/>
          <p:nvPr/>
        </p:nvGrpSpPr>
        <p:grpSpPr>
          <a:xfrm>
            <a:off x="370775" y="1363088"/>
            <a:ext cx="2321825" cy="1136075"/>
            <a:chOff x="2540450" y="1718350"/>
            <a:chExt cx="2321825" cy="1136075"/>
          </a:xfrm>
        </p:grpSpPr>
        <p:sp>
          <p:nvSpPr>
            <p:cNvPr id="1651" name="Google Shape;1651;p66"/>
            <p:cNvSpPr/>
            <p:nvPr/>
          </p:nvSpPr>
          <p:spPr>
            <a:xfrm>
              <a:off x="4104475" y="2363950"/>
              <a:ext cx="163500" cy="114675"/>
            </a:xfrm>
            <a:custGeom>
              <a:avLst/>
              <a:gdLst/>
              <a:ahLst/>
              <a:cxnLst/>
              <a:rect l="l" t="t" r="r" b="b"/>
              <a:pathLst>
                <a:path w="6540" h="4587" extrusionOk="0">
                  <a:moveTo>
                    <a:pt x="1175" y="1"/>
                  </a:moveTo>
                  <a:cubicBezTo>
                    <a:pt x="677" y="1"/>
                    <a:pt x="206" y="299"/>
                    <a:pt x="17" y="791"/>
                  </a:cubicBezTo>
                  <a:lnTo>
                    <a:pt x="0" y="824"/>
                  </a:lnTo>
                  <a:lnTo>
                    <a:pt x="3648" y="4586"/>
                  </a:lnTo>
                  <a:lnTo>
                    <a:pt x="6539" y="2007"/>
                  </a:lnTo>
                  <a:lnTo>
                    <a:pt x="1627" y="85"/>
                  </a:lnTo>
                  <a:cubicBezTo>
                    <a:pt x="1479" y="28"/>
                    <a:pt x="1326" y="1"/>
                    <a:pt x="1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072025" y="2343050"/>
              <a:ext cx="218525" cy="184025"/>
            </a:xfrm>
            <a:custGeom>
              <a:avLst/>
              <a:gdLst/>
              <a:ahLst/>
              <a:cxnLst/>
              <a:rect l="l" t="t" r="r" b="b"/>
              <a:pathLst>
                <a:path w="8741" h="7361" extrusionOk="0">
                  <a:moveTo>
                    <a:pt x="263" y="1"/>
                  </a:moveTo>
                  <a:lnTo>
                    <a:pt x="1" y="2744"/>
                  </a:lnTo>
                  <a:lnTo>
                    <a:pt x="4305" y="7361"/>
                  </a:lnTo>
                  <a:lnTo>
                    <a:pt x="8741" y="2728"/>
                  </a:lnTo>
                  <a:lnTo>
                    <a:pt x="7656" y="1726"/>
                  </a:lnTo>
                  <a:lnTo>
                    <a:pt x="3796" y="3369"/>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115150" y="2346750"/>
              <a:ext cx="271925" cy="132450"/>
            </a:xfrm>
            <a:custGeom>
              <a:avLst/>
              <a:gdLst/>
              <a:ahLst/>
              <a:cxnLst/>
              <a:rect l="l" t="t" r="r" b="b"/>
              <a:pathLst>
                <a:path w="10877" h="5298" extrusionOk="0">
                  <a:moveTo>
                    <a:pt x="8248" y="1"/>
                  </a:moveTo>
                  <a:cubicBezTo>
                    <a:pt x="6687" y="346"/>
                    <a:pt x="5225" y="1085"/>
                    <a:pt x="3779" y="1841"/>
                  </a:cubicBezTo>
                  <a:cubicBezTo>
                    <a:pt x="2399" y="2580"/>
                    <a:pt x="954" y="3401"/>
                    <a:pt x="148" y="4814"/>
                  </a:cubicBezTo>
                  <a:cubicBezTo>
                    <a:pt x="66" y="4962"/>
                    <a:pt x="1" y="5176"/>
                    <a:pt x="148" y="5258"/>
                  </a:cubicBezTo>
                  <a:cubicBezTo>
                    <a:pt x="185" y="5282"/>
                    <a:pt x="229" y="5297"/>
                    <a:pt x="277" y="5297"/>
                  </a:cubicBezTo>
                  <a:cubicBezTo>
                    <a:pt x="294" y="5297"/>
                    <a:pt x="312" y="5295"/>
                    <a:pt x="329" y="5291"/>
                  </a:cubicBezTo>
                  <a:cubicBezTo>
                    <a:pt x="1561" y="5258"/>
                    <a:pt x="2744" y="4765"/>
                    <a:pt x="3894" y="4289"/>
                  </a:cubicBezTo>
                  <a:cubicBezTo>
                    <a:pt x="6326" y="3270"/>
                    <a:pt x="8806" y="2235"/>
                    <a:pt x="10877" y="576"/>
                  </a:cubicBezTo>
                  <a:lnTo>
                    <a:pt x="82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185800" y="2479000"/>
              <a:ext cx="104750" cy="138850"/>
            </a:xfrm>
            <a:custGeom>
              <a:avLst/>
              <a:gdLst/>
              <a:ahLst/>
              <a:cxnLst/>
              <a:rect l="l" t="t" r="r" b="b"/>
              <a:pathLst>
                <a:path w="4190" h="5554" extrusionOk="0">
                  <a:moveTo>
                    <a:pt x="4190" y="1"/>
                  </a:moveTo>
                  <a:lnTo>
                    <a:pt x="411" y="67"/>
                  </a:lnTo>
                  <a:lnTo>
                    <a:pt x="0" y="5422"/>
                  </a:lnTo>
                  <a:lnTo>
                    <a:pt x="33" y="5439"/>
                  </a:lnTo>
                  <a:cubicBezTo>
                    <a:pt x="207" y="5516"/>
                    <a:pt x="388" y="5553"/>
                    <a:pt x="565" y="5553"/>
                  </a:cubicBezTo>
                  <a:cubicBezTo>
                    <a:pt x="1026" y="5553"/>
                    <a:pt x="1463" y="5303"/>
                    <a:pt x="1676" y="4864"/>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144325" y="2454775"/>
              <a:ext cx="165125" cy="208675"/>
            </a:xfrm>
            <a:custGeom>
              <a:avLst/>
              <a:gdLst/>
              <a:ahLst/>
              <a:cxnLst/>
              <a:rect l="l" t="t" r="r" b="b"/>
              <a:pathLst>
                <a:path w="6605" h="8347" extrusionOk="0">
                  <a:moveTo>
                    <a:pt x="378" y="1"/>
                  </a:moveTo>
                  <a:lnTo>
                    <a:pt x="0" y="6473"/>
                  </a:lnTo>
                  <a:lnTo>
                    <a:pt x="1906" y="8346"/>
                  </a:lnTo>
                  <a:lnTo>
                    <a:pt x="2481" y="3368"/>
                  </a:lnTo>
                  <a:lnTo>
                    <a:pt x="6407" y="1939"/>
                  </a:lnTo>
                  <a:lnTo>
                    <a:pt x="6604" y="428"/>
                  </a:lnTo>
                  <a:lnTo>
                    <a:pt x="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265900" y="2117150"/>
              <a:ext cx="27950" cy="30025"/>
            </a:xfrm>
            <a:custGeom>
              <a:avLst/>
              <a:gdLst/>
              <a:ahLst/>
              <a:cxnLst/>
              <a:rect l="l" t="t" r="r" b="b"/>
              <a:pathLst>
                <a:path w="1118" h="1201" extrusionOk="0">
                  <a:moveTo>
                    <a:pt x="739" y="1"/>
                  </a:moveTo>
                  <a:lnTo>
                    <a:pt x="0" y="477"/>
                  </a:lnTo>
                  <a:lnTo>
                    <a:pt x="263" y="1200"/>
                  </a:lnTo>
                  <a:lnTo>
                    <a:pt x="1117" y="1036"/>
                  </a:lnTo>
                  <a:lnTo>
                    <a:pt x="7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271650" y="2047600"/>
              <a:ext cx="189350" cy="106550"/>
            </a:xfrm>
            <a:custGeom>
              <a:avLst/>
              <a:gdLst/>
              <a:ahLst/>
              <a:cxnLst/>
              <a:rect l="l" t="t" r="r" b="b"/>
              <a:pathLst>
                <a:path w="7574" h="4262" extrusionOk="0">
                  <a:moveTo>
                    <a:pt x="6419" y="0"/>
                  </a:moveTo>
                  <a:cubicBezTo>
                    <a:pt x="6296" y="0"/>
                    <a:pt x="6169" y="24"/>
                    <a:pt x="6046" y="72"/>
                  </a:cubicBezTo>
                  <a:lnTo>
                    <a:pt x="0" y="2701"/>
                  </a:lnTo>
                  <a:lnTo>
                    <a:pt x="559" y="4262"/>
                  </a:lnTo>
                  <a:lnTo>
                    <a:pt x="6736" y="2077"/>
                  </a:lnTo>
                  <a:cubicBezTo>
                    <a:pt x="7278" y="1863"/>
                    <a:pt x="7574" y="1239"/>
                    <a:pt x="7360" y="697"/>
                  </a:cubicBezTo>
                  <a:cubicBezTo>
                    <a:pt x="7221" y="265"/>
                    <a:pt x="6836" y="0"/>
                    <a:pt x="6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278200" y="2066225"/>
              <a:ext cx="92025" cy="106825"/>
            </a:xfrm>
            <a:custGeom>
              <a:avLst/>
              <a:gdLst/>
              <a:ahLst/>
              <a:cxnLst/>
              <a:rect l="l" t="t" r="r" b="b"/>
              <a:pathLst>
                <a:path w="3681" h="4273" extrusionOk="0">
                  <a:moveTo>
                    <a:pt x="1019" y="1"/>
                  </a:moveTo>
                  <a:lnTo>
                    <a:pt x="1" y="1102"/>
                  </a:lnTo>
                  <a:cubicBezTo>
                    <a:pt x="132" y="1217"/>
                    <a:pt x="1939" y="4272"/>
                    <a:pt x="1939" y="4272"/>
                  </a:cubicBezTo>
                  <a:lnTo>
                    <a:pt x="3681" y="3632"/>
                  </a:lnTo>
                  <a:lnTo>
                    <a:pt x="1019" y="1"/>
                  </a:lnTo>
                  <a:close/>
                </a:path>
              </a:pathLst>
            </a:custGeom>
            <a:solidFill>
              <a:srgbClr val="7F8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421150" y="2026800"/>
              <a:ext cx="34100" cy="80950"/>
            </a:xfrm>
            <a:custGeom>
              <a:avLst/>
              <a:gdLst/>
              <a:ahLst/>
              <a:cxnLst/>
              <a:rect l="l" t="t" r="r" b="b"/>
              <a:pathLst>
                <a:path w="1364" h="3238" extrusionOk="0">
                  <a:moveTo>
                    <a:pt x="263" y="1"/>
                  </a:moveTo>
                  <a:lnTo>
                    <a:pt x="0" y="116"/>
                  </a:lnTo>
                  <a:lnTo>
                    <a:pt x="1101" y="3237"/>
                  </a:lnTo>
                  <a:lnTo>
                    <a:pt x="1364" y="3122"/>
                  </a:lnTo>
                  <a:lnTo>
                    <a:pt x="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326675" y="2226000"/>
              <a:ext cx="35350" cy="38225"/>
            </a:xfrm>
            <a:custGeom>
              <a:avLst/>
              <a:gdLst/>
              <a:ahLst/>
              <a:cxnLst/>
              <a:rect l="l" t="t" r="r" b="b"/>
              <a:pathLst>
                <a:path w="1414" h="1529" extrusionOk="0">
                  <a:moveTo>
                    <a:pt x="953" y="1"/>
                  </a:moveTo>
                  <a:lnTo>
                    <a:pt x="0" y="609"/>
                  </a:lnTo>
                  <a:lnTo>
                    <a:pt x="329" y="1529"/>
                  </a:lnTo>
                  <a:lnTo>
                    <a:pt x="1413" y="1331"/>
                  </a:lnTo>
                  <a:lnTo>
                    <a:pt x="9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333650" y="2136975"/>
              <a:ext cx="242350" cy="136700"/>
            </a:xfrm>
            <a:custGeom>
              <a:avLst/>
              <a:gdLst/>
              <a:ahLst/>
              <a:cxnLst/>
              <a:rect l="l" t="t" r="r" b="b"/>
              <a:pathLst>
                <a:path w="9694" h="5468" extrusionOk="0">
                  <a:moveTo>
                    <a:pt x="8237" y="1"/>
                  </a:moveTo>
                  <a:cubicBezTo>
                    <a:pt x="8077" y="1"/>
                    <a:pt x="7914" y="31"/>
                    <a:pt x="7755" y="95"/>
                  </a:cubicBezTo>
                  <a:lnTo>
                    <a:pt x="1" y="3463"/>
                  </a:lnTo>
                  <a:lnTo>
                    <a:pt x="707" y="5467"/>
                  </a:lnTo>
                  <a:lnTo>
                    <a:pt x="8642" y="2642"/>
                  </a:lnTo>
                  <a:cubicBezTo>
                    <a:pt x="9349" y="2379"/>
                    <a:pt x="9694" y="1590"/>
                    <a:pt x="9447" y="884"/>
                  </a:cubicBezTo>
                  <a:cubicBezTo>
                    <a:pt x="9270" y="340"/>
                    <a:pt x="8772" y="1"/>
                    <a:pt x="8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349675" y="2157425"/>
              <a:ext cx="100250" cy="140075"/>
            </a:xfrm>
            <a:custGeom>
              <a:avLst/>
              <a:gdLst/>
              <a:ahLst/>
              <a:cxnLst/>
              <a:rect l="l" t="t" r="r" b="b"/>
              <a:pathLst>
                <a:path w="4010" h="5603" extrusionOk="0">
                  <a:moveTo>
                    <a:pt x="1545" y="0"/>
                  </a:moveTo>
                  <a:lnTo>
                    <a:pt x="0" y="1101"/>
                  </a:lnTo>
                  <a:cubicBezTo>
                    <a:pt x="132" y="1281"/>
                    <a:pt x="1660" y="5602"/>
                    <a:pt x="1660" y="5602"/>
                  </a:cubicBezTo>
                  <a:lnTo>
                    <a:pt x="4009" y="5274"/>
                  </a:lnTo>
                  <a:lnTo>
                    <a:pt x="1545" y="0"/>
                  </a:lnTo>
                  <a:close/>
                </a:path>
              </a:pathLst>
            </a:custGeom>
            <a:solidFill>
              <a:srgbClr val="7F8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525475" y="2110600"/>
              <a:ext cx="43950" cy="103100"/>
            </a:xfrm>
            <a:custGeom>
              <a:avLst/>
              <a:gdLst/>
              <a:ahLst/>
              <a:cxnLst/>
              <a:rect l="l" t="t" r="r" b="b"/>
              <a:pathLst>
                <a:path w="1758" h="4124" extrusionOk="0">
                  <a:moveTo>
                    <a:pt x="345" y="0"/>
                  </a:moveTo>
                  <a:lnTo>
                    <a:pt x="0" y="132"/>
                  </a:lnTo>
                  <a:lnTo>
                    <a:pt x="1413" y="4124"/>
                  </a:lnTo>
                  <a:lnTo>
                    <a:pt x="1758" y="3992"/>
                  </a:lnTo>
                  <a:lnTo>
                    <a:pt x="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212900" y="1982300"/>
              <a:ext cx="428825" cy="364475"/>
            </a:xfrm>
            <a:custGeom>
              <a:avLst/>
              <a:gdLst/>
              <a:ahLst/>
              <a:cxnLst/>
              <a:rect l="l" t="t" r="r" b="b"/>
              <a:pathLst>
                <a:path w="17153" h="14579" extrusionOk="0">
                  <a:moveTo>
                    <a:pt x="1364" y="0"/>
                  </a:moveTo>
                  <a:cubicBezTo>
                    <a:pt x="1222" y="0"/>
                    <a:pt x="1080" y="8"/>
                    <a:pt x="937" y="23"/>
                  </a:cubicBezTo>
                  <a:lnTo>
                    <a:pt x="1" y="121"/>
                  </a:lnTo>
                  <a:lnTo>
                    <a:pt x="6277" y="9091"/>
                  </a:lnTo>
                  <a:lnTo>
                    <a:pt x="8232" y="14579"/>
                  </a:lnTo>
                  <a:lnTo>
                    <a:pt x="17152" y="11622"/>
                  </a:lnTo>
                  <a:lnTo>
                    <a:pt x="3927" y="910"/>
                  </a:lnTo>
                  <a:cubicBezTo>
                    <a:pt x="3200" y="325"/>
                    <a:pt x="2298" y="0"/>
                    <a:pt x="1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184575" y="1962325"/>
              <a:ext cx="257525" cy="425125"/>
            </a:xfrm>
            <a:custGeom>
              <a:avLst/>
              <a:gdLst/>
              <a:ahLst/>
              <a:cxnLst/>
              <a:rect l="l" t="t" r="r" b="b"/>
              <a:pathLst>
                <a:path w="10301" h="17005" extrusionOk="0">
                  <a:moveTo>
                    <a:pt x="1282" y="0"/>
                  </a:moveTo>
                  <a:lnTo>
                    <a:pt x="0" y="625"/>
                  </a:lnTo>
                  <a:lnTo>
                    <a:pt x="8494" y="17004"/>
                  </a:lnTo>
                  <a:lnTo>
                    <a:pt x="10301" y="15575"/>
                  </a:lnTo>
                  <a:lnTo>
                    <a:pt x="8017" y="9578"/>
                  </a:lnTo>
                  <a:lnTo>
                    <a:pt x="1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331600" y="2198875"/>
              <a:ext cx="443200" cy="199650"/>
            </a:xfrm>
            <a:custGeom>
              <a:avLst/>
              <a:gdLst/>
              <a:ahLst/>
              <a:cxnLst/>
              <a:rect l="l" t="t" r="r" b="b"/>
              <a:pathLst>
                <a:path w="17728" h="7986" extrusionOk="0">
                  <a:moveTo>
                    <a:pt x="13922" y="0"/>
                  </a:moveTo>
                  <a:cubicBezTo>
                    <a:pt x="13723" y="0"/>
                    <a:pt x="13524" y="16"/>
                    <a:pt x="13324" y="51"/>
                  </a:cubicBezTo>
                  <a:cubicBezTo>
                    <a:pt x="10302" y="313"/>
                    <a:pt x="7377" y="1250"/>
                    <a:pt x="4765" y="2811"/>
                  </a:cubicBezTo>
                  <a:cubicBezTo>
                    <a:pt x="2925" y="3895"/>
                    <a:pt x="1200" y="5357"/>
                    <a:pt x="181" y="7312"/>
                  </a:cubicBezTo>
                  <a:cubicBezTo>
                    <a:pt x="50" y="7509"/>
                    <a:pt x="1" y="7739"/>
                    <a:pt x="17" y="7986"/>
                  </a:cubicBezTo>
                  <a:lnTo>
                    <a:pt x="2317" y="7131"/>
                  </a:lnTo>
                  <a:cubicBezTo>
                    <a:pt x="3434" y="6721"/>
                    <a:pt x="4551" y="6310"/>
                    <a:pt x="5685" y="5981"/>
                  </a:cubicBezTo>
                  <a:cubicBezTo>
                    <a:pt x="9628" y="4831"/>
                    <a:pt x="13801" y="4651"/>
                    <a:pt x="17727" y="3435"/>
                  </a:cubicBezTo>
                  <a:lnTo>
                    <a:pt x="15033" y="166"/>
                  </a:lnTo>
                  <a:cubicBezTo>
                    <a:pt x="14668" y="58"/>
                    <a:pt x="14296" y="0"/>
                    <a:pt x="13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461400" y="2584175"/>
              <a:ext cx="189350" cy="106375"/>
            </a:xfrm>
            <a:custGeom>
              <a:avLst/>
              <a:gdLst/>
              <a:ahLst/>
              <a:cxnLst/>
              <a:rect l="l" t="t" r="r" b="b"/>
              <a:pathLst>
                <a:path w="7574" h="4255" extrusionOk="0">
                  <a:moveTo>
                    <a:pt x="6432" y="1"/>
                  </a:moveTo>
                  <a:cubicBezTo>
                    <a:pt x="6303" y="1"/>
                    <a:pt x="6171" y="27"/>
                    <a:pt x="6046" y="82"/>
                  </a:cubicBezTo>
                  <a:lnTo>
                    <a:pt x="0" y="2694"/>
                  </a:lnTo>
                  <a:lnTo>
                    <a:pt x="559" y="4255"/>
                  </a:lnTo>
                  <a:lnTo>
                    <a:pt x="6752" y="2070"/>
                  </a:lnTo>
                  <a:cubicBezTo>
                    <a:pt x="7295" y="1840"/>
                    <a:pt x="7574" y="1232"/>
                    <a:pt x="7377" y="690"/>
                  </a:cubicBezTo>
                  <a:cubicBezTo>
                    <a:pt x="7239" y="264"/>
                    <a:pt x="6844" y="1"/>
                    <a:pt x="6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481525" y="2590725"/>
              <a:ext cx="48475" cy="114625"/>
            </a:xfrm>
            <a:custGeom>
              <a:avLst/>
              <a:gdLst/>
              <a:ahLst/>
              <a:cxnLst/>
              <a:rect l="l" t="t" r="r" b="b"/>
              <a:pathLst>
                <a:path w="1939" h="4585" extrusionOk="0">
                  <a:moveTo>
                    <a:pt x="1709" y="0"/>
                  </a:moveTo>
                  <a:lnTo>
                    <a:pt x="0" y="723"/>
                  </a:lnTo>
                  <a:cubicBezTo>
                    <a:pt x="0" y="723"/>
                    <a:pt x="526" y="4272"/>
                    <a:pt x="493" y="4453"/>
                  </a:cubicBezTo>
                  <a:lnTo>
                    <a:pt x="1939" y="4584"/>
                  </a:lnTo>
                  <a:lnTo>
                    <a:pt x="1709" y="0"/>
                  </a:lnTo>
                  <a:close/>
                </a:path>
              </a:pathLst>
            </a:custGeom>
            <a:solidFill>
              <a:srgbClr val="7F8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613775" y="2571000"/>
              <a:ext cx="34525" cy="80525"/>
            </a:xfrm>
            <a:custGeom>
              <a:avLst/>
              <a:gdLst/>
              <a:ahLst/>
              <a:cxnLst/>
              <a:rect l="l" t="t" r="r" b="b"/>
              <a:pathLst>
                <a:path w="1381" h="3221" extrusionOk="0">
                  <a:moveTo>
                    <a:pt x="263" y="1"/>
                  </a:moveTo>
                  <a:lnTo>
                    <a:pt x="0" y="99"/>
                  </a:lnTo>
                  <a:lnTo>
                    <a:pt x="1101" y="3221"/>
                  </a:lnTo>
                  <a:lnTo>
                    <a:pt x="1380" y="3122"/>
                  </a:lnTo>
                  <a:lnTo>
                    <a:pt x="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430575" y="2518850"/>
              <a:ext cx="35350" cy="38225"/>
            </a:xfrm>
            <a:custGeom>
              <a:avLst/>
              <a:gdLst/>
              <a:ahLst/>
              <a:cxnLst/>
              <a:rect l="l" t="t" r="r" b="b"/>
              <a:pathLst>
                <a:path w="1414" h="1529" extrusionOk="0">
                  <a:moveTo>
                    <a:pt x="937" y="0"/>
                  </a:moveTo>
                  <a:lnTo>
                    <a:pt x="1" y="608"/>
                  </a:lnTo>
                  <a:lnTo>
                    <a:pt x="330" y="1528"/>
                  </a:lnTo>
                  <a:lnTo>
                    <a:pt x="1414" y="1331"/>
                  </a:lnTo>
                  <a:lnTo>
                    <a:pt x="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437150" y="2429175"/>
              <a:ext cx="242350" cy="136525"/>
            </a:xfrm>
            <a:custGeom>
              <a:avLst/>
              <a:gdLst/>
              <a:ahLst/>
              <a:cxnLst/>
              <a:rect l="l" t="t" r="r" b="b"/>
              <a:pathLst>
                <a:path w="9694" h="5461" extrusionOk="0">
                  <a:moveTo>
                    <a:pt x="8240" y="1"/>
                  </a:moveTo>
                  <a:cubicBezTo>
                    <a:pt x="8074" y="1"/>
                    <a:pt x="7903" y="34"/>
                    <a:pt x="7739" y="104"/>
                  </a:cubicBezTo>
                  <a:lnTo>
                    <a:pt x="1" y="3456"/>
                  </a:lnTo>
                  <a:lnTo>
                    <a:pt x="707" y="5460"/>
                  </a:lnTo>
                  <a:lnTo>
                    <a:pt x="8659" y="2635"/>
                  </a:lnTo>
                  <a:cubicBezTo>
                    <a:pt x="9349" y="2355"/>
                    <a:pt x="9694" y="1583"/>
                    <a:pt x="9447" y="877"/>
                  </a:cubicBezTo>
                  <a:cubicBezTo>
                    <a:pt x="9272" y="339"/>
                    <a:pt x="8773" y="1"/>
                    <a:pt x="8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452350" y="2435875"/>
              <a:ext cx="85050" cy="147900"/>
            </a:xfrm>
            <a:custGeom>
              <a:avLst/>
              <a:gdLst/>
              <a:ahLst/>
              <a:cxnLst/>
              <a:rect l="l" t="t" r="r" b="b"/>
              <a:pathLst>
                <a:path w="3402" h="5916" extrusionOk="0">
                  <a:moveTo>
                    <a:pt x="1972" y="1"/>
                  </a:moveTo>
                  <a:lnTo>
                    <a:pt x="1" y="1364"/>
                  </a:lnTo>
                  <a:cubicBezTo>
                    <a:pt x="1" y="1364"/>
                    <a:pt x="1545" y="5702"/>
                    <a:pt x="1545" y="5915"/>
                  </a:cubicBezTo>
                  <a:lnTo>
                    <a:pt x="3401" y="5685"/>
                  </a:lnTo>
                  <a:lnTo>
                    <a:pt x="1972" y="1"/>
                  </a:lnTo>
                  <a:close/>
                </a:path>
              </a:pathLst>
            </a:custGeom>
            <a:solidFill>
              <a:srgbClr val="7F8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632250" y="2412475"/>
              <a:ext cx="44375" cy="103100"/>
            </a:xfrm>
            <a:custGeom>
              <a:avLst/>
              <a:gdLst/>
              <a:ahLst/>
              <a:cxnLst/>
              <a:rect l="l" t="t" r="r" b="b"/>
              <a:pathLst>
                <a:path w="1775" h="4124" extrusionOk="0">
                  <a:moveTo>
                    <a:pt x="346" y="0"/>
                  </a:moveTo>
                  <a:lnTo>
                    <a:pt x="1" y="132"/>
                  </a:lnTo>
                  <a:lnTo>
                    <a:pt x="1430" y="4124"/>
                  </a:lnTo>
                  <a:lnTo>
                    <a:pt x="1775" y="399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442500" y="2315125"/>
              <a:ext cx="214425" cy="513850"/>
            </a:xfrm>
            <a:custGeom>
              <a:avLst/>
              <a:gdLst/>
              <a:ahLst/>
              <a:cxnLst/>
              <a:rect l="l" t="t" r="r" b="b"/>
              <a:pathLst>
                <a:path w="8577" h="20554" extrusionOk="0">
                  <a:moveTo>
                    <a:pt x="8576" y="1"/>
                  </a:moveTo>
                  <a:lnTo>
                    <a:pt x="0" y="3960"/>
                  </a:lnTo>
                  <a:lnTo>
                    <a:pt x="1939" y="9447"/>
                  </a:lnTo>
                  <a:lnTo>
                    <a:pt x="2777" y="20553"/>
                  </a:lnTo>
                  <a:lnTo>
                    <a:pt x="3549" y="19995"/>
                  </a:lnTo>
                  <a:cubicBezTo>
                    <a:pt x="4436" y="19321"/>
                    <a:pt x="5044" y="18335"/>
                    <a:pt x="5241" y="17235"/>
                  </a:cubicBezTo>
                  <a:lnTo>
                    <a:pt x="85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400600" y="2394000"/>
              <a:ext cx="128175" cy="460425"/>
            </a:xfrm>
            <a:custGeom>
              <a:avLst/>
              <a:gdLst/>
              <a:ahLst/>
              <a:cxnLst/>
              <a:rect l="l" t="t" r="r" b="b"/>
              <a:pathLst>
                <a:path w="5127" h="18417" extrusionOk="0">
                  <a:moveTo>
                    <a:pt x="2268" y="0"/>
                  </a:moveTo>
                  <a:lnTo>
                    <a:pt x="1" y="164"/>
                  </a:lnTo>
                  <a:lnTo>
                    <a:pt x="3779" y="18417"/>
                  </a:lnTo>
                  <a:lnTo>
                    <a:pt x="5126" y="17990"/>
                  </a:lnTo>
                  <a:lnTo>
                    <a:pt x="4272" y="6095"/>
                  </a:lnTo>
                  <a:lnTo>
                    <a:pt x="2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168550" y="2194350"/>
              <a:ext cx="693725" cy="325350"/>
            </a:xfrm>
            <a:custGeom>
              <a:avLst/>
              <a:gdLst/>
              <a:ahLst/>
              <a:cxnLst/>
              <a:rect l="l" t="t" r="r" b="b"/>
              <a:pathLst>
                <a:path w="27749" h="13014" extrusionOk="0">
                  <a:moveTo>
                    <a:pt x="24925" y="0"/>
                  </a:moveTo>
                  <a:cubicBezTo>
                    <a:pt x="23139" y="0"/>
                    <a:pt x="20333" y="576"/>
                    <a:pt x="16528" y="2072"/>
                  </a:cubicBezTo>
                  <a:cubicBezTo>
                    <a:pt x="9858" y="4717"/>
                    <a:pt x="0" y="10253"/>
                    <a:pt x="0" y="10253"/>
                  </a:cubicBezTo>
                  <a:lnTo>
                    <a:pt x="986" y="13013"/>
                  </a:lnTo>
                  <a:cubicBezTo>
                    <a:pt x="986" y="13013"/>
                    <a:pt x="12043" y="10237"/>
                    <a:pt x="18614" y="7641"/>
                  </a:cubicBezTo>
                  <a:cubicBezTo>
                    <a:pt x="25186" y="5045"/>
                    <a:pt x="27749" y="2335"/>
                    <a:pt x="27223" y="839"/>
                  </a:cubicBezTo>
                  <a:cubicBezTo>
                    <a:pt x="27046" y="330"/>
                    <a:pt x="26277" y="0"/>
                    <a:pt x="24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143075" y="2451075"/>
              <a:ext cx="105575" cy="52600"/>
            </a:xfrm>
            <a:custGeom>
              <a:avLst/>
              <a:gdLst/>
              <a:ahLst/>
              <a:cxnLst/>
              <a:rect l="l" t="t" r="r" b="b"/>
              <a:pathLst>
                <a:path w="4223" h="2104" extrusionOk="0">
                  <a:moveTo>
                    <a:pt x="4026" y="1"/>
                  </a:moveTo>
                  <a:lnTo>
                    <a:pt x="214" y="1496"/>
                  </a:lnTo>
                  <a:cubicBezTo>
                    <a:pt x="67" y="1561"/>
                    <a:pt x="1" y="1709"/>
                    <a:pt x="50" y="1857"/>
                  </a:cubicBezTo>
                  <a:lnTo>
                    <a:pt x="83" y="1923"/>
                  </a:lnTo>
                  <a:cubicBezTo>
                    <a:pt x="121" y="2038"/>
                    <a:pt x="219" y="2103"/>
                    <a:pt x="323" y="2103"/>
                  </a:cubicBezTo>
                  <a:cubicBezTo>
                    <a:pt x="353" y="2103"/>
                    <a:pt x="382" y="2098"/>
                    <a:pt x="412" y="2087"/>
                  </a:cubicBezTo>
                  <a:lnTo>
                    <a:pt x="4223" y="576"/>
                  </a:lnTo>
                  <a:lnTo>
                    <a:pt x="4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766150" y="2203275"/>
              <a:ext cx="50125" cy="81900"/>
            </a:xfrm>
            <a:custGeom>
              <a:avLst/>
              <a:gdLst/>
              <a:ahLst/>
              <a:cxnLst/>
              <a:rect l="l" t="t" r="r" b="b"/>
              <a:pathLst>
                <a:path w="2005" h="3276" extrusionOk="0">
                  <a:moveTo>
                    <a:pt x="138" y="0"/>
                  </a:moveTo>
                  <a:cubicBezTo>
                    <a:pt x="93" y="0"/>
                    <a:pt x="47" y="2"/>
                    <a:pt x="0" y="6"/>
                  </a:cubicBezTo>
                  <a:cubicBezTo>
                    <a:pt x="575" y="285"/>
                    <a:pt x="1002" y="795"/>
                    <a:pt x="1216" y="1403"/>
                  </a:cubicBezTo>
                  <a:cubicBezTo>
                    <a:pt x="1430" y="2010"/>
                    <a:pt x="1413" y="2684"/>
                    <a:pt x="1150" y="3275"/>
                  </a:cubicBezTo>
                  <a:cubicBezTo>
                    <a:pt x="1775" y="2766"/>
                    <a:pt x="2005" y="1928"/>
                    <a:pt x="1742" y="1173"/>
                  </a:cubicBezTo>
                  <a:cubicBezTo>
                    <a:pt x="1510" y="477"/>
                    <a:pt x="85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2540450" y="1718350"/>
              <a:ext cx="1575550" cy="839550"/>
            </a:xfrm>
            <a:custGeom>
              <a:avLst/>
              <a:gdLst/>
              <a:ahLst/>
              <a:cxnLst/>
              <a:rect l="l" t="t" r="r" b="b"/>
              <a:pathLst>
                <a:path w="63022" h="33582" fill="none" extrusionOk="0">
                  <a:moveTo>
                    <a:pt x="63021" y="31889"/>
                  </a:moveTo>
                  <a:cubicBezTo>
                    <a:pt x="57009" y="33581"/>
                    <a:pt x="51291" y="26320"/>
                    <a:pt x="51718" y="20290"/>
                  </a:cubicBezTo>
                  <a:cubicBezTo>
                    <a:pt x="51866" y="18187"/>
                    <a:pt x="52704" y="15986"/>
                    <a:pt x="54446" y="14967"/>
                  </a:cubicBezTo>
                  <a:cubicBezTo>
                    <a:pt x="56204" y="13965"/>
                    <a:pt x="58881" y="14836"/>
                    <a:pt x="59243" y="16906"/>
                  </a:cubicBezTo>
                  <a:cubicBezTo>
                    <a:pt x="59621" y="19140"/>
                    <a:pt x="57370" y="20849"/>
                    <a:pt x="55333" y="21588"/>
                  </a:cubicBezTo>
                  <a:cubicBezTo>
                    <a:pt x="52195" y="22738"/>
                    <a:pt x="48416" y="22968"/>
                    <a:pt x="45821" y="20783"/>
                  </a:cubicBezTo>
                  <a:cubicBezTo>
                    <a:pt x="43767" y="19058"/>
                    <a:pt x="42913" y="16249"/>
                    <a:pt x="41368" y="14014"/>
                  </a:cubicBezTo>
                  <a:cubicBezTo>
                    <a:pt x="38230" y="9480"/>
                    <a:pt x="31922" y="7739"/>
                    <a:pt x="27092" y="10088"/>
                  </a:cubicBezTo>
                  <a:cubicBezTo>
                    <a:pt x="24594" y="11304"/>
                    <a:pt x="22590" y="13390"/>
                    <a:pt x="20323" y="15033"/>
                  </a:cubicBezTo>
                  <a:cubicBezTo>
                    <a:pt x="17300" y="17234"/>
                    <a:pt x="13620" y="18664"/>
                    <a:pt x="9956" y="18302"/>
                  </a:cubicBezTo>
                  <a:cubicBezTo>
                    <a:pt x="6293" y="17957"/>
                    <a:pt x="2695" y="15592"/>
                    <a:pt x="1348" y="11977"/>
                  </a:cubicBezTo>
                  <a:cubicBezTo>
                    <a:pt x="0" y="8363"/>
                    <a:pt x="2662" y="1512"/>
                    <a:pt x="6868" y="1"/>
                  </a:cubicBezTo>
                </a:path>
              </a:pathLst>
            </a:custGeom>
            <a:gradFill>
              <a:gsLst>
                <a:gs pos="0">
                  <a:schemeClr val="lt1"/>
                </a:gs>
                <a:gs pos="50000">
                  <a:srgbClr val="FEFAF9">
                    <a:alpha val="10196"/>
                  </a:srgbClr>
                </a:gs>
                <a:gs pos="100000">
                  <a:srgbClr val="FEFAF9">
                    <a:alpha val="0"/>
                  </a:srgbClr>
                </a:gs>
              </a:gsLst>
              <a:lin ang="5400700" scaled="0"/>
            </a:gradFill>
            <a:ln w="19050" cap="rnd" cmpd="sng">
              <a:solidFill>
                <a:schemeClr val="lt1"/>
              </a:solidFill>
              <a:prstDash val="solid"/>
              <a:miter lim="16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66"/>
          <p:cNvGrpSpPr/>
          <p:nvPr/>
        </p:nvGrpSpPr>
        <p:grpSpPr>
          <a:xfrm>
            <a:off x="4589850" y="4338389"/>
            <a:ext cx="455525" cy="237825"/>
            <a:chOff x="3392125" y="3077025"/>
            <a:chExt cx="455525" cy="237825"/>
          </a:xfrm>
        </p:grpSpPr>
        <p:sp>
          <p:nvSpPr>
            <p:cNvPr id="1681" name="Google Shape;1681;p66"/>
            <p:cNvSpPr/>
            <p:nvPr/>
          </p:nvSpPr>
          <p:spPr>
            <a:xfrm>
              <a:off x="3392125" y="3077025"/>
              <a:ext cx="455525" cy="237825"/>
            </a:xfrm>
            <a:custGeom>
              <a:avLst/>
              <a:gdLst/>
              <a:ahLst/>
              <a:cxnLst/>
              <a:rect l="l" t="t" r="r" b="b"/>
              <a:pathLst>
                <a:path w="18221" h="9513" extrusionOk="0">
                  <a:moveTo>
                    <a:pt x="17859" y="0"/>
                  </a:moveTo>
                  <a:lnTo>
                    <a:pt x="362" y="17"/>
                  </a:lnTo>
                  <a:cubicBezTo>
                    <a:pt x="165" y="17"/>
                    <a:pt x="1" y="165"/>
                    <a:pt x="1" y="362"/>
                  </a:cubicBezTo>
                  <a:lnTo>
                    <a:pt x="17" y="9151"/>
                  </a:lnTo>
                  <a:cubicBezTo>
                    <a:pt x="17" y="9348"/>
                    <a:pt x="181" y="9513"/>
                    <a:pt x="378" y="9513"/>
                  </a:cubicBezTo>
                  <a:lnTo>
                    <a:pt x="17859" y="9496"/>
                  </a:lnTo>
                  <a:cubicBezTo>
                    <a:pt x="18056" y="9496"/>
                    <a:pt x="18220" y="9332"/>
                    <a:pt x="18220" y="9135"/>
                  </a:cubicBezTo>
                  <a:lnTo>
                    <a:pt x="18204" y="345"/>
                  </a:lnTo>
                  <a:cubicBezTo>
                    <a:pt x="18204" y="148"/>
                    <a:pt x="18056" y="0"/>
                    <a:pt x="17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3437725" y="3138625"/>
              <a:ext cx="99000" cy="102300"/>
            </a:xfrm>
            <a:custGeom>
              <a:avLst/>
              <a:gdLst/>
              <a:ahLst/>
              <a:cxnLst/>
              <a:rect l="l" t="t" r="r" b="b"/>
              <a:pathLst>
                <a:path w="3960" h="4092" extrusionOk="0">
                  <a:moveTo>
                    <a:pt x="1955" y="1"/>
                  </a:moveTo>
                  <a:cubicBezTo>
                    <a:pt x="1791" y="116"/>
                    <a:pt x="1692" y="296"/>
                    <a:pt x="1676" y="493"/>
                  </a:cubicBezTo>
                  <a:lnTo>
                    <a:pt x="1676" y="1315"/>
                  </a:lnTo>
                  <a:cubicBezTo>
                    <a:pt x="1676" y="1315"/>
                    <a:pt x="1676" y="1331"/>
                    <a:pt x="1676" y="1331"/>
                  </a:cubicBezTo>
                  <a:lnTo>
                    <a:pt x="1479" y="1430"/>
                  </a:lnTo>
                  <a:cubicBezTo>
                    <a:pt x="1474" y="1435"/>
                    <a:pt x="1468" y="1437"/>
                    <a:pt x="1461" y="1437"/>
                  </a:cubicBezTo>
                  <a:cubicBezTo>
                    <a:pt x="1446" y="1437"/>
                    <a:pt x="1429" y="1425"/>
                    <a:pt x="1429" y="1413"/>
                  </a:cubicBezTo>
                  <a:cubicBezTo>
                    <a:pt x="1429" y="1402"/>
                    <a:pt x="1429" y="1390"/>
                    <a:pt x="1424" y="1390"/>
                  </a:cubicBezTo>
                  <a:cubicBezTo>
                    <a:pt x="1421" y="1390"/>
                    <a:pt x="1418" y="1392"/>
                    <a:pt x="1413" y="1397"/>
                  </a:cubicBezTo>
                  <a:lnTo>
                    <a:pt x="1183" y="1397"/>
                  </a:lnTo>
                  <a:cubicBezTo>
                    <a:pt x="1178" y="1392"/>
                    <a:pt x="1175" y="1390"/>
                    <a:pt x="1172" y="1390"/>
                  </a:cubicBezTo>
                  <a:cubicBezTo>
                    <a:pt x="1167" y="1390"/>
                    <a:pt x="1167" y="1402"/>
                    <a:pt x="1167" y="1413"/>
                  </a:cubicBezTo>
                  <a:lnTo>
                    <a:pt x="1167" y="1578"/>
                  </a:lnTo>
                  <a:cubicBezTo>
                    <a:pt x="1167" y="1594"/>
                    <a:pt x="1150" y="1594"/>
                    <a:pt x="1150" y="1611"/>
                  </a:cubicBezTo>
                  <a:lnTo>
                    <a:pt x="772" y="1791"/>
                  </a:lnTo>
                  <a:cubicBezTo>
                    <a:pt x="767" y="1796"/>
                    <a:pt x="763" y="1798"/>
                    <a:pt x="758" y="1798"/>
                  </a:cubicBezTo>
                  <a:cubicBezTo>
                    <a:pt x="748" y="1798"/>
                    <a:pt x="739" y="1786"/>
                    <a:pt x="739" y="1775"/>
                  </a:cubicBezTo>
                  <a:lnTo>
                    <a:pt x="739" y="1758"/>
                  </a:lnTo>
                  <a:cubicBezTo>
                    <a:pt x="739" y="1742"/>
                    <a:pt x="723" y="1726"/>
                    <a:pt x="707" y="1726"/>
                  </a:cubicBezTo>
                  <a:lnTo>
                    <a:pt x="493" y="1726"/>
                  </a:lnTo>
                  <a:cubicBezTo>
                    <a:pt x="477" y="1726"/>
                    <a:pt x="460" y="1742"/>
                    <a:pt x="460" y="1758"/>
                  </a:cubicBezTo>
                  <a:lnTo>
                    <a:pt x="460" y="1939"/>
                  </a:lnTo>
                  <a:cubicBezTo>
                    <a:pt x="460" y="1956"/>
                    <a:pt x="460" y="1956"/>
                    <a:pt x="460" y="1972"/>
                  </a:cubicBezTo>
                  <a:lnTo>
                    <a:pt x="17" y="2202"/>
                  </a:lnTo>
                  <a:cubicBezTo>
                    <a:pt x="0" y="2202"/>
                    <a:pt x="0" y="2218"/>
                    <a:pt x="0" y="2218"/>
                  </a:cubicBezTo>
                  <a:lnTo>
                    <a:pt x="0" y="2563"/>
                  </a:lnTo>
                  <a:cubicBezTo>
                    <a:pt x="0" y="2575"/>
                    <a:pt x="8" y="2587"/>
                    <a:pt x="19" y="2587"/>
                  </a:cubicBezTo>
                  <a:cubicBezTo>
                    <a:pt x="23" y="2587"/>
                    <a:pt x="28" y="2585"/>
                    <a:pt x="33" y="2580"/>
                  </a:cubicBezTo>
                  <a:lnTo>
                    <a:pt x="1380" y="2284"/>
                  </a:lnTo>
                  <a:lnTo>
                    <a:pt x="1397" y="2284"/>
                  </a:lnTo>
                  <a:lnTo>
                    <a:pt x="1659" y="2399"/>
                  </a:lnTo>
                  <a:cubicBezTo>
                    <a:pt x="1676" y="2399"/>
                    <a:pt x="1676" y="2399"/>
                    <a:pt x="1676" y="2416"/>
                  </a:cubicBezTo>
                  <a:lnTo>
                    <a:pt x="1676" y="2728"/>
                  </a:lnTo>
                  <a:cubicBezTo>
                    <a:pt x="1676" y="2728"/>
                    <a:pt x="1676" y="2974"/>
                    <a:pt x="1725" y="3270"/>
                  </a:cubicBezTo>
                  <a:cubicBezTo>
                    <a:pt x="1725" y="3270"/>
                    <a:pt x="1725" y="3286"/>
                    <a:pt x="1709" y="3286"/>
                  </a:cubicBezTo>
                  <a:lnTo>
                    <a:pt x="1134" y="3631"/>
                  </a:lnTo>
                  <a:cubicBezTo>
                    <a:pt x="1134" y="3631"/>
                    <a:pt x="1117" y="3648"/>
                    <a:pt x="1134" y="3648"/>
                  </a:cubicBezTo>
                  <a:lnTo>
                    <a:pt x="1134" y="3828"/>
                  </a:lnTo>
                  <a:cubicBezTo>
                    <a:pt x="1122" y="3840"/>
                    <a:pt x="1127" y="3852"/>
                    <a:pt x="1137" y="3852"/>
                  </a:cubicBezTo>
                  <a:cubicBezTo>
                    <a:pt x="1141" y="3852"/>
                    <a:pt x="1145" y="3850"/>
                    <a:pt x="1150" y="3845"/>
                  </a:cubicBezTo>
                  <a:lnTo>
                    <a:pt x="1824" y="3746"/>
                  </a:lnTo>
                  <a:cubicBezTo>
                    <a:pt x="1824" y="3746"/>
                    <a:pt x="1840" y="3763"/>
                    <a:pt x="1857" y="3763"/>
                  </a:cubicBezTo>
                  <a:cubicBezTo>
                    <a:pt x="1873" y="3878"/>
                    <a:pt x="1906" y="3993"/>
                    <a:pt x="1972" y="4091"/>
                  </a:cubicBezTo>
                  <a:cubicBezTo>
                    <a:pt x="2054" y="3993"/>
                    <a:pt x="2087" y="3878"/>
                    <a:pt x="2103" y="3763"/>
                  </a:cubicBezTo>
                  <a:cubicBezTo>
                    <a:pt x="2103" y="3763"/>
                    <a:pt x="2119" y="3746"/>
                    <a:pt x="2136" y="3746"/>
                  </a:cubicBezTo>
                  <a:lnTo>
                    <a:pt x="2793" y="3845"/>
                  </a:lnTo>
                  <a:cubicBezTo>
                    <a:pt x="2798" y="3850"/>
                    <a:pt x="2803" y="3852"/>
                    <a:pt x="2807" y="3852"/>
                  </a:cubicBezTo>
                  <a:cubicBezTo>
                    <a:pt x="2818" y="3852"/>
                    <a:pt x="2826" y="3840"/>
                    <a:pt x="2826" y="3828"/>
                  </a:cubicBezTo>
                  <a:lnTo>
                    <a:pt x="2826" y="3648"/>
                  </a:lnTo>
                  <a:cubicBezTo>
                    <a:pt x="2826" y="3648"/>
                    <a:pt x="2809" y="3631"/>
                    <a:pt x="2809" y="3631"/>
                  </a:cubicBezTo>
                  <a:lnTo>
                    <a:pt x="2234" y="3303"/>
                  </a:lnTo>
                  <a:cubicBezTo>
                    <a:pt x="2234" y="3286"/>
                    <a:pt x="2234" y="3286"/>
                    <a:pt x="2234" y="3270"/>
                  </a:cubicBezTo>
                  <a:cubicBezTo>
                    <a:pt x="2251" y="2991"/>
                    <a:pt x="2267" y="2744"/>
                    <a:pt x="2267" y="2744"/>
                  </a:cubicBezTo>
                  <a:lnTo>
                    <a:pt x="2267" y="2416"/>
                  </a:lnTo>
                  <a:cubicBezTo>
                    <a:pt x="2267" y="2416"/>
                    <a:pt x="2267" y="2399"/>
                    <a:pt x="2284" y="2399"/>
                  </a:cubicBezTo>
                  <a:lnTo>
                    <a:pt x="2547" y="2284"/>
                  </a:lnTo>
                  <a:lnTo>
                    <a:pt x="2563" y="2284"/>
                  </a:lnTo>
                  <a:lnTo>
                    <a:pt x="3927" y="2580"/>
                  </a:lnTo>
                  <a:cubicBezTo>
                    <a:pt x="3943" y="2580"/>
                    <a:pt x="3959" y="2563"/>
                    <a:pt x="3959" y="2547"/>
                  </a:cubicBezTo>
                  <a:lnTo>
                    <a:pt x="3959" y="2218"/>
                  </a:lnTo>
                  <a:cubicBezTo>
                    <a:pt x="3959" y="2202"/>
                    <a:pt x="3943" y="2202"/>
                    <a:pt x="3943" y="2202"/>
                  </a:cubicBezTo>
                  <a:lnTo>
                    <a:pt x="3499" y="1972"/>
                  </a:lnTo>
                  <a:cubicBezTo>
                    <a:pt x="3483" y="1956"/>
                    <a:pt x="3483" y="1956"/>
                    <a:pt x="3483" y="1939"/>
                  </a:cubicBezTo>
                  <a:lnTo>
                    <a:pt x="3483" y="1758"/>
                  </a:lnTo>
                  <a:cubicBezTo>
                    <a:pt x="3483" y="1742"/>
                    <a:pt x="3483" y="1726"/>
                    <a:pt x="3467" y="1726"/>
                  </a:cubicBezTo>
                  <a:lnTo>
                    <a:pt x="3237" y="1726"/>
                  </a:lnTo>
                  <a:cubicBezTo>
                    <a:pt x="3220" y="1726"/>
                    <a:pt x="3204" y="1742"/>
                    <a:pt x="3204" y="1758"/>
                  </a:cubicBezTo>
                  <a:lnTo>
                    <a:pt x="3204" y="1775"/>
                  </a:lnTo>
                  <a:cubicBezTo>
                    <a:pt x="3204" y="1786"/>
                    <a:pt x="3196" y="1798"/>
                    <a:pt x="3185" y="1798"/>
                  </a:cubicBezTo>
                  <a:cubicBezTo>
                    <a:pt x="3181" y="1798"/>
                    <a:pt x="3176" y="1796"/>
                    <a:pt x="3171" y="1791"/>
                  </a:cubicBezTo>
                  <a:lnTo>
                    <a:pt x="2793" y="1611"/>
                  </a:lnTo>
                  <a:cubicBezTo>
                    <a:pt x="2793" y="1594"/>
                    <a:pt x="2777" y="1594"/>
                    <a:pt x="2793" y="1578"/>
                  </a:cubicBezTo>
                  <a:lnTo>
                    <a:pt x="2793" y="1413"/>
                  </a:lnTo>
                  <a:cubicBezTo>
                    <a:pt x="2793" y="1397"/>
                    <a:pt x="2777" y="1381"/>
                    <a:pt x="2760" y="1381"/>
                  </a:cubicBezTo>
                  <a:lnTo>
                    <a:pt x="2547" y="1381"/>
                  </a:lnTo>
                  <a:cubicBezTo>
                    <a:pt x="2530" y="1381"/>
                    <a:pt x="2514" y="1397"/>
                    <a:pt x="2514" y="1413"/>
                  </a:cubicBezTo>
                  <a:cubicBezTo>
                    <a:pt x="2514" y="1425"/>
                    <a:pt x="2506" y="1437"/>
                    <a:pt x="2495" y="1437"/>
                  </a:cubicBezTo>
                  <a:cubicBezTo>
                    <a:pt x="2491" y="1437"/>
                    <a:pt x="2486" y="1435"/>
                    <a:pt x="2481" y="1430"/>
                  </a:cubicBezTo>
                  <a:lnTo>
                    <a:pt x="2284" y="1331"/>
                  </a:lnTo>
                  <a:cubicBezTo>
                    <a:pt x="2267" y="1331"/>
                    <a:pt x="2267" y="1315"/>
                    <a:pt x="2267" y="1315"/>
                  </a:cubicBezTo>
                  <a:lnTo>
                    <a:pt x="2267" y="493"/>
                  </a:lnTo>
                  <a:cubicBezTo>
                    <a:pt x="2251" y="296"/>
                    <a:pt x="2152" y="116"/>
                    <a:pt x="1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3678800" y="3107400"/>
              <a:ext cx="12775" cy="26325"/>
            </a:xfrm>
            <a:custGeom>
              <a:avLst/>
              <a:gdLst/>
              <a:ahLst/>
              <a:cxnLst/>
              <a:rect l="l" t="t" r="r" b="b"/>
              <a:pathLst>
                <a:path w="511" h="1053" extrusionOk="0">
                  <a:moveTo>
                    <a:pt x="1" y="1"/>
                  </a:moveTo>
                  <a:lnTo>
                    <a:pt x="1" y="1052"/>
                  </a:lnTo>
                  <a:lnTo>
                    <a:pt x="510" y="1052"/>
                  </a:lnTo>
                  <a:lnTo>
                    <a:pt x="5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3678400" y="3148475"/>
              <a:ext cx="13175" cy="26325"/>
            </a:xfrm>
            <a:custGeom>
              <a:avLst/>
              <a:gdLst/>
              <a:ahLst/>
              <a:cxnLst/>
              <a:rect l="l" t="t" r="r" b="b"/>
              <a:pathLst>
                <a:path w="527" h="1053" extrusionOk="0">
                  <a:moveTo>
                    <a:pt x="0" y="1"/>
                  </a:moveTo>
                  <a:lnTo>
                    <a:pt x="0" y="1052"/>
                  </a:lnTo>
                  <a:lnTo>
                    <a:pt x="526" y="1052"/>
                  </a:ln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3678800" y="3188725"/>
              <a:ext cx="13175" cy="26325"/>
            </a:xfrm>
            <a:custGeom>
              <a:avLst/>
              <a:gdLst/>
              <a:ahLst/>
              <a:cxnLst/>
              <a:rect l="l" t="t" r="r" b="b"/>
              <a:pathLst>
                <a:path w="527" h="1053" extrusionOk="0">
                  <a:moveTo>
                    <a:pt x="1" y="1"/>
                  </a:moveTo>
                  <a:lnTo>
                    <a:pt x="1" y="1052"/>
                  </a:lnTo>
                  <a:lnTo>
                    <a:pt x="527" y="1052"/>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3678800" y="3229400"/>
              <a:ext cx="13175" cy="26300"/>
            </a:xfrm>
            <a:custGeom>
              <a:avLst/>
              <a:gdLst/>
              <a:ahLst/>
              <a:cxnLst/>
              <a:rect l="l" t="t" r="r" b="b"/>
              <a:pathLst>
                <a:path w="527" h="1052" extrusionOk="0">
                  <a:moveTo>
                    <a:pt x="1" y="0"/>
                  </a:moveTo>
                  <a:lnTo>
                    <a:pt x="1" y="1052"/>
                  </a:lnTo>
                  <a:lnTo>
                    <a:pt x="527" y="1052"/>
                  </a:lnTo>
                  <a:lnTo>
                    <a:pt x="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3678800" y="3270050"/>
              <a:ext cx="13175" cy="26325"/>
            </a:xfrm>
            <a:custGeom>
              <a:avLst/>
              <a:gdLst/>
              <a:ahLst/>
              <a:cxnLst/>
              <a:rect l="l" t="t" r="r" b="b"/>
              <a:pathLst>
                <a:path w="527" h="1053" extrusionOk="0">
                  <a:moveTo>
                    <a:pt x="1" y="1"/>
                  </a:moveTo>
                  <a:lnTo>
                    <a:pt x="1" y="1052"/>
                  </a:lnTo>
                  <a:lnTo>
                    <a:pt x="527" y="1052"/>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3563800" y="3183400"/>
              <a:ext cx="39450" cy="9475"/>
            </a:xfrm>
            <a:custGeom>
              <a:avLst/>
              <a:gdLst/>
              <a:ahLst/>
              <a:cxnLst/>
              <a:rect l="l" t="t" r="r" b="b"/>
              <a:pathLst>
                <a:path w="1578" h="379" extrusionOk="0">
                  <a:moveTo>
                    <a:pt x="1" y="0"/>
                  </a:moveTo>
                  <a:lnTo>
                    <a:pt x="1" y="378"/>
                  </a:lnTo>
                  <a:lnTo>
                    <a:pt x="1578" y="378"/>
                  </a:lnTo>
                  <a:lnTo>
                    <a:pt x="1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3563800" y="3206800"/>
              <a:ext cx="76425" cy="9900"/>
            </a:xfrm>
            <a:custGeom>
              <a:avLst/>
              <a:gdLst/>
              <a:ahLst/>
              <a:cxnLst/>
              <a:rect l="l" t="t" r="r" b="b"/>
              <a:pathLst>
                <a:path w="3057" h="396" extrusionOk="0">
                  <a:moveTo>
                    <a:pt x="3057" y="1"/>
                  </a:moveTo>
                  <a:lnTo>
                    <a:pt x="1" y="17"/>
                  </a:lnTo>
                  <a:lnTo>
                    <a:pt x="1" y="395"/>
                  </a:lnTo>
                  <a:lnTo>
                    <a:pt x="3057" y="395"/>
                  </a:lnTo>
                  <a:lnTo>
                    <a:pt x="3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3563800" y="3230625"/>
              <a:ext cx="76425" cy="9875"/>
            </a:xfrm>
            <a:custGeom>
              <a:avLst/>
              <a:gdLst/>
              <a:ahLst/>
              <a:cxnLst/>
              <a:rect l="l" t="t" r="r" b="b"/>
              <a:pathLst>
                <a:path w="3057" h="395" extrusionOk="0">
                  <a:moveTo>
                    <a:pt x="1" y="1"/>
                  </a:moveTo>
                  <a:lnTo>
                    <a:pt x="1" y="395"/>
                  </a:lnTo>
                  <a:lnTo>
                    <a:pt x="3057" y="395"/>
                  </a:lnTo>
                  <a:lnTo>
                    <a:pt x="3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3734675" y="3146425"/>
              <a:ext cx="39850" cy="9475"/>
            </a:xfrm>
            <a:custGeom>
              <a:avLst/>
              <a:gdLst/>
              <a:ahLst/>
              <a:cxnLst/>
              <a:rect l="l" t="t" r="r" b="b"/>
              <a:pathLst>
                <a:path w="1594" h="379" extrusionOk="0">
                  <a:moveTo>
                    <a:pt x="0" y="1"/>
                  </a:moveTo>
                  <a:lnTo>
                    <a:pt x="0" y="379"/>
                  </a:lnTo>
                  <a:lnTo>
                    <a:pt x="1594" y="379"/>
                  </a:lnTo>
                  <a:lnTo>
                    <a:pt x="1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3734675" y="3169850"/>
              <a:ext cx="76825" cy="9875"/>
            </a:xfrm>
            <a:custGeom>
              <a:avLst/>
              <a:gdLst/>
              <a:ahLst/>
              <a:cxnLst/>
              <a:rect l="l" t="t" r="r" b="b"/>
              <a:pathLst>
                <a:path w="3073" h="395" extrusionOk="0">
                  <a:moveTo>
                    <a:pt x="0" y="0"/>
                  </a:moveTo>
                  <a:lnTo>
                    <a:pt x="0" y="394"/>
                  </a:lnTo>
                  <a:lnTo>
                    <a:pt x="3072" y="394"/>
                  </a:lnTo>
                  <a:lnTo>
                    <a:pt x="3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3735075" y="3193675"/>
              <a:ext cx="76425" cy="9875"/>
            </a:xfrm>
            <a:custGeom>
              <a:avLst/>
              <a:gdLst/>
              <a:ahLst/>
              <a:cxnLst/>
              <a:rect l="l" t="t" r="r" b="b"/>
              <a:pathLst>
                <a:path w="3057" h="395" extrusionOk="0">
                  <a:moveTo>
                    <a:pt x="1" y="0"/>
                  </a:moveTo>
                  <a:lnTo>
                    <a:pt x="1" y="394"/>
                  </a:lnTo>
                  <a:lnTo>
                    <a:pt x="3056" y="394"/>
                  </a:lnTo>
                  <a:lnTo>
                    <a:pt x="3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3734250" y="3230225"/>
              <a:ext cx="9075" cy="47650"/>
            </a:xfrm>
            <a:custGeom>
              <a:avLst/>
              <a:gdLst/>
              <a:ahLst/>
              <a:cxnLst/>
              <a:rect l="l" t="t" r="r" b="b"/>
              <a:pathLst>
                <a:path w="363" h="1906" extrusionOk="0">
                  <a:moveTo>
                    <a:pt x="1" y="0"/>
                  </a:moveTo>
                  <a:lnTo>
                    <a:pt x="1" y="1906"/>
                  </a:lnTo>
                  <a:lnTo>
                    <a:pt x="362" y="1906"/>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3747000" y="3230225"/>
              <a:ext cx="4525" cy="47650"/>
            </a:xfrm>
            <a:custGeom>
              <a:avLst/>
              <a:gdLst/>
              <a:ahLst/>
              <a:cxnLst/>
              <a:rect l="l" t="t" r="r" b="b"/>
              <a:pathLst>
                <a:path w="181" h="1906" extrusionOk="0">
                  <a:moveTo>
                    <a:pt x="0" y="0"/>
                  </a:moveTo>
                  <a:lnTo>
                    <a:pt x="0" y="1906"/>
                  </a:lnTo>
                  <a:lnTo>
                    <a:pt x="181"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3755625" y="3230225"/>
              <a:ext cx="9050" cy="47650"/>
            </a:xfrm>
            <a:custGeom>
              <a:avLst/>
              <a:gdLst/>
              <a:ahLst/>
              <a:cxnLst/>
              <a:rect l="l" t="t" r="r" b="b"/>
              <a:pathLst>
                <a:path w="362" h="1906" extrusionOk="0">
                  <a:moveTo>
                    <a:pt x="0" y="0"/>
                  </a:moveTo>
                  <a:lnTo>
                    <a:pt x="0" y="1906"/>
                  </a:lnTo>
                  <a:lnTo>
                    <a:pt x="361" y="1906"/>
                  </a:lnTo>
                  <a:lnTo>
                    <a:pt x="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3768350" y="3230225"/>
              <a:ext cx="4950" cy="47650"/>
            </a:xfrm>
            <a:custGeom>
              <a:avLst/>
              <a:gdLst/>
              <a:ahLst/>
              <a:cxnLst/>
              <a:rect l="l" t="t" r="r" b="b"/>
              <a:pathLst>
                <a:path w="198" h="1906" extrusionOk="0">
                  <a:moveTo>
                    <a:pt x="0" y="0"/>
                  </a:moveTo>
                  <a:lnTo>
                    <a:pt x="0" y="1906"/>
                  </a:lnTo>
                  <a:lnTo>
                    <a:pt x="198"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3776975" y="3230225"/>
              <a:ext cx="9050" cy="47650"/>
            </a:xfrm>
            <a:custGeom>
              <a:avLst/>
              <a:gdLst/>
              <a:ahLst/>
              <a:cxnLst/>
              <a:rect l="l" t="t" r="r" b="b"/>
              <a:pathLst>
                <a:path w="362" h="1906" extrusionOk="0">
                  <a:moveTo>
                    <a:pt x="0" y="0"/>
                  </a:moveTo>
                  <a:lnTo>
                    <a:pt x="0" y="1906"/>
                  </a:lnTo>
                  <a:lnTo>
                    <a:pt x="362" y="1906"/>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3790125" y="3230225"/>
              <a:ext cx="4525" cy="47650"/>
            </a:xfrm>
            <a:custGeom>
              <a:avLst/>
              <a:gdLst/>
              <a:ahLst/>
              <a:cxnLst/>
              <a:rect l="l" t="t" r="r" b="b"/>
              <a:pathLst>
                <a:path w="181" h="1906" extrusionOk="0">
                  <a:moveTo>
                    <a:pt x="0" y="0"/>
                  </a:moveTo>
                  <a:lnTo>
                    <a:pt x="0" y="1906"/>
                  </a:lnTo>
                  <a:lnTo>
                    <a:pt x="181" y="1906"/>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66"/>
          <p:cNvGrpSpPr/>
          <p:nvPr/>
        </p:nvGrpSpPr>
        <p:grpSpPr>
          <a:xfrm>
            <a:off x="3757738" y="1800488"/>
            <a:ext cx="1287625" cy="1327900"/>
            <a:chOff x="4766150" y="2833450"/>
            <a:chExt cx="1287625" cy="1327900"/>
          </a:xfrm>
        </p:grpSpPr>
        <p:sp>
          <p:nvSpPr>
            <p:cNvPr id="1701" name="Google Shape;1701;p66"/>
            <p:cNvSpPr/>
            <p:nvPr/>
          </p:nvSpPr>
          <p:spPr>
            <a:xfrm>
              <a:off x="4766150" y="2833450"/>
              <a:ext cx="1287625" cy="1327900"/>
            </a:xfrm>
            <a:custGeom>
              <a:avLst/>
              <a:gdLst/>
              <a:ahLst/>
              <a:cxnLst/>
              <a:rect l="l" t="t" r="r" b="b"/>
              <a:pathLst>
                <a:path w="51505" h="53116" extrusionOk="0">
                  <a:moveTo>
                    <a:pt x="26024" y="1"/>
                  </a:moveTo>
                  <a:cubicBezTo>
                    <a:pt x="26024" y="1"/>
                    <a:pt x="22229" y="2252"/>
                    <a:pt x="22179" y="6359"/>
                  </a:cubicBezTo>
                  <a:lnTo>
                    <a:pt x="22097" y="17153"/>
                  </a:lnTo>
                  <a:lnTo>
                    <a:pt x="18877" y="18796"/>
                  </a:lnTo>
                  <a:cubicBezTo>
                    <a:pt x="18877" y="18303"/>
                    <a:pt x="18483" y="17892"/>
                    <a:pt x="17990" y="17892"/>
                  </a:cubicBezTo>
                  <a:lnTo>
                    <a:pt x="16216" y="17876"/>
                  </a:lnTo>
                  <a:cubicBezTo>
                    <a:pt x="15723" y="17876"/>
                    <a:pt x="15312" y="18270"/>
                    <a:pt x="15312" y="18746"/>
                  </a:cubicBezTo>
                  <a:lnTo>
                    <a:pt x="15296" y="20603"/>
                  </a:lnTo>
                  <a:lnTo>
                    <a:pt x="9825" y="23396"/>
                  </a:lnTo>
                  <a:lnTo>
                    <a:pt x="9825" y="23100"/>
                  </a:lnTo>
                  <a:cubicBezTo>
                    <a:pt x="9825" y="22607"/>
                    <a:pt x="9430" y="22213"/>
                    <a:pt x="8938" y="22196"/>
                  </a:cubicBezTo>
                  <a:lnTo>
                    <a:pt x="7163" y="22180"/>
                  </a:lnTo>
                  <a:cubicBezTo>
                    <a:pt x="6670" y="22180"/>
                    <a:pt x="6260" y="22574"/>
                    <a:pt x="6260" y="23067"/>
                  </a:cubicBezTo>
                  <a:lnTo>
                    <a:pt x="6243" y="25203"/>
                  </a:lnTo>
                  <a:lnTo>
                    <a:pt x="33" y="28341"/>
                  </a:lnTo>
                  <a:lnTo>
                    <a:pt x="0" y="33335"/>
                  </a:lnTo>
                  <a:lnTo>
                    <a:pt x="18171" y="29573"/>
                  </a:lnTo>
                  <a:lnTo>
                    <a:pt x="21949" y="31084"/>
                  </a:lnTo>
                  <a:lnTo>
                    <a:pt x="21933" y="35422"/>
                  </a:lnTo>
                  <a:cubicBezTo>
                    <a:pt x="21933" y="35422"/>
                    <a:pt x="22015" y="38757"/>
                    <a:pt x="22393" y="42568"/>
                  </a:cubicBezTo>
                  <a:lnTo>
                    <a:pt x="14589" y="47102"/>
                  </a:lnTo>
                  <a:lnTo>
                    <a:pt x="14556" y="49945"/>
                  </a:lnTo>
                  <a:lnTo>
                    <a:pt x="23871" y="48581"/>
                  </a:lnTo>
                  <a:cubicBezTo>
                    <a:pt x="24299" y="50651"/>
                    <a:pt x="24874" y="52360"/>
                    <a:pt x="25596" y="53115"/>
                  </a:cubicBezTo>
                  <a:cubicBezTo>
                    <a:pt x="26352" y="52376"/>
                    <a:pt x="26944" y="50667"/>
                    <a:pt x="27404" y="48614"/>
                  </a:cubicBezTo>
                  <a:lnTo>
                    <a:pt x="36587" y="50142"/>
                  </a:lnTo>
                  <a:lnTo>
                    <a:pt x="36620" y="47283"/>
                  </a:lnTo>
                  <a:lnTo>
                    <a:pt x="28899" y="42617"/>
                  </a:lnTo>
                  <a:cubicBezTo>
                    <a:pt x="29342" y="38822"/>
                    <a:pt x="29490" y="35487"/>
                    <a:pt x="29490" y="35487"/>
                  </a:cubicBezTo>
                  <a:lnTo>
                    <a:pt x="29539" y="31150"/>
                  </a:lnTo>
                  <a:lnTo>
                    <a:pt x="33351" y="29704"/>
                  </a:lnTo>
                  <a:lnTo>
                    <a:pt x="51455" y="33779"/>
                  </a:lnTo>
                  <a:lnTo>
                    <a:pt x="51505" y="28801"/>
                  </a:lnTo>
                  <a:lnTo>
                    <a:pt x="45360" y="25548"/>
                  </a:lnTo>
                  <a:lnTo>
                    <a:pt x="45377" y="23412"/>
                  </a:lnTo>
                  <a:cubicBezTo>
                    <a:pt x="45377" y="22919"/>
                    <a:pt x="44982" y="22508"/>
                    <a:pt x="44490" y="22508"/>
                  </a:cubicBezTo>
                  <a:lnTo>
                    <a:pt x="42715" y="22492"/>
                  </a:lnTo>
                  <a:cubicBezTo>
                    <a:pt x="42222" y="22492"/>
                    <a:pt x="41828" y="22886"/>
                    <a:pt x="41828" y="23379"/>
                  </a:cubicBezTo>
                  <a:lnTo>
                    <a:pt x="41828" y="23658"/>
                  </a:lnTo>
                  <a:lnTo>
                    <a:pt x="36390" y="20783"/>
                  </a:lnTo>
                  <a:lnTo>
                    <a:pt x="36407" y="18943"/>
                  </a:lnTo>
                  <a:cubicBezTo>
                    <a:pt x="36407" y="18451"/>
                    <a:pt x="36012" y="18056"/>
                    <a:pt x="35519" y="18040"/>
                  </a:cubicBezTo>
                  <a:lnTo>
                    <a:pt x="33745" y="18023"/>
                  </a:lnTo>
                  <a:cubicBezTo>
                    <a:pt x="33252" y="18023"/>
                    <a:pt x="32858" y="18418"/>
                    <a:pt x="32858" y="18911"/>
                  </a:cubicBezTo>
                  <a:lnTo>
                    <a:pt x="29671" y="17218"/>
                  </a:lnTo>
                  <a:lnTo>
                    <a:pt x="29753" y="6425"/>
                  </a:lnTo>
                  <a:cubicBezTo>
                    <a:pt x="29802" y="2317"/>
                    <a:pt x="26024" y="1"/>
                    <a:pt x="26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5451650" y="3898875"/>
              <a:ext cx="63675" cy="154875"/>
            </a:xfrm>
            <a:custGeom>
              <a:avLst/>
              <a:gdLst/>
              <a:ahLst/>
              <a:cxnLst/>
              <a:rect l="l" t="t" r="r" b="b"/>
              <a:pathLst>
                <a:path w="2547" h="6195" extrusionOk="0">
                  <a:moveTo>
                    <a:pt x="1495" y="0"/>
                  </a:moveTo>
                  <a:cubicBezTo>
                    <a:pt x="1495" y="0"/>
                    <a:pt x="789" y="4173"/>
                    <a:pt x="0" y="5997"/>
                  </a:cubicBezTo>
                  <a:lnTo>
                    <a:pt x="1281" y="6194"/>
                  </a:lnTo>
                  <a:cubicBezTo>
                    <a:pt x="1824" y="4370"/>
                    <a:pt x="2251" y="2514"/>
                    <a:pt x="2547" y="641"/>
                  </a:cubicBezTo>
                  <a:lnTo>
                    <a:pt x="1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5299250" y="3897650"/>
              <a:ext cx="64100" cy="155275"/>
            </a:xfrm>
            <a:custGeom>
              <a:avLst/>
              <a:gdLst/>
              <a:ahLst/>
              <a:cxnLst/>
              <a:rect l="l" t="t" r="r" b="b"/>
              <a:pathLst>
                <a:path w="2564" h="6211" extrusionOk="0">
                  <a:moveTo>
                    <a:pt x="1069" y="0"/>
                  </a:moveTo>
                  <a:lnTo>
                    <a:pt x="1" y="608"/>
                  </a:lnTo>
                  <a:cubicBezTo>
                    <a:pt x="247" y="2530"/>
                    <a:pt x="855" y="4863"/>
                    <a:pt x="1217" y="6210"/>
                  </a:cubicBezTo>
                  <a:lnTo>
                    <a:pt x="2564" y="6013"/>
                  </a:lnTo>
                  <a:cubicBezTo>
                    <a:pt x="1808" y="4173"/>
                    <a:pt x="1069"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5504625" y="3263900"/>
              <a:ext cx="43150" cy="348325"/>
            </a:xfrm>
            <a:custGeom>
              <a:avLst/>
              <a:gdLst/>
              <a:ahLst/>
              <a:cxnLst/>
              <a:rect l="l" t="t" r="r" b="b"/>
              <a:pathLst>
                <a:path w="1726" h="13933" extrusionOk="0">
                  <a:moveTo>
                    <a:pt x="115" y="0"/>
                  </a:moveTo>
                  <a:lnTo>
                    <a:pt x="0" y="13932"/>
                  </a:lnTo>
                  <a:lnTo>
                    <a:pt x="1610" y="13324"/>
                  </a:lnTo>
                  <a:lnTo>
                    <a:pt x="1725" y="855"/>
                  </a:lnTo>
                  <a:lnTo>
                    <a:pt x="115" y="0"/>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6"/>
            <p:cNvSpPr/>
            <p:nvPr/>
          </p:nvSpPr>
          <p:spPr>
            <a:xfrm>
              <a:off x="5275025" y="3262675"/>
              <a:ext cx="43150" cy="347900"/>
            </a:xfrm>
            <a:custGeom>
              <a:avLst/>
              <a:gdLst/>
              <a:ahLst/>
              <a:cxnLst/>
              <a:rect l="l" t="t" r="r" b="b"/>
              <a:pathLst>
                <a:path w="1726" h="13916" extrusionOk="0">
                  <a:moveTo>
                    <a:pt x="1726" y="0"/>
                  </a:moveTo>
                  <a:lnTo>
                    <a:pt x="116" y="805"/>
                  </a:lnTo>
                  <a:lnTo>
                    <a:pt x="1" y="13275"/>
                  </a:lnTo>
                  <a:lnTo>
                    <a:pt x="1594" y="13915"/>
                  </a:lnTo>
                  <a:lnTo>
                    <a:pt x="1726" y="0"/>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6"/>
            <p:cNvSpPr/>
            <p:nvPr/>
          </p:nvSpPr>
          <p:spPr>
            <a:xfrm>
              <a:off x="5544875" y="3508675"/>
              <a:ext cx="508075" cy="169250"/>
            </a:xfrm>
            <a:custGeom>
              <a:avLst/>
              <a:gdLst/>
              <a:ahLst/>
              <a:cxnLst/>
              <a:rect l="l" t="t" r="r" b="b"/>
              <a:pathLst>
                <a:path w="20323" h="6770" extrusionOk="0">
                  <a:moveTo>
                    <a:pt x="33" y="1"/>
                  </a:moveTo>
                  <a:lnTo>
                    <a:pt x="0" y="3533"/>
                  </a:lnTo>
                  <a:lnTo>
                    <a:pt x="0" y="3533"/>
                  </a:lnTo>
                  <a:lnTo>
                    <a:pt x="2202" y="2695"/>
                  </a:lnTo>
                  <a:lnTo>
                    <a:pt x="20306" y="6770"/>
                  </a:lnTo>
                  <a:lnTo>
                    <a:pt x="20323" y="4568"/>
                  </a:lnTo>
                  <a:lnTo>
                    <a:pt x="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766150" y="3506225"/>
              <a:ext cx="509725" cy="160625"/>
            </a:xfrm>
            <a:custGeom>
              <a:avLst/>
              <a:gdLst/>
              <a:ahLst/>
              <a:cxnLst/>
              <a:rect l="l" t="t" r="r" b="b"/>
              <a:pathLst>
                <a:path w="20389" h="6425" extrusionOk="0">
                  <a:moveTo>
                    <a:pt x="20389" y="0"/>
                  </a:moveTo>
                  <a:lnTo>
                    <a:pt x="17" y="4206"/>
                  </a:lnTo>
                  <a:lnTo>
                    <a:pt x="0" y="6424"/>
                  </a:lnTo>
                  <a:lnTo>
                    <a:pt x="18187" y="2662"/>
                  </a:lnTo>
                  <a:lnTo>
                    <a:pt x="20356" y="3533"/>
                  </a:lnTo>
                  <a:lnTo>
                    <a:pt x="20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5130450" y="4031525"/>
              <a:ext cx="199225" cy="50550"/>
            </a:xfrm>
            <a:custGeom>
              <a:avLst/>
              <a:gdLst/>
              <a:ahLst/>
              <a:cxnLst/>
              <a:rect l="l" t="t" r="r" b="b"/>
              <a:pathLst>
                <a:path w="7969" h="2022" extrusionOk="0">
                  <a:moveTo>
                    <a:pt x="7755" y="1"/>
                  </a:moveTo>
                  <a:lnTo>
                    <a:pt x="1" y="1134"/>
                  </a:lnTo>
                  <a:lnTo>
                    <a:pt x="1" y="2022"/>
                  </a:lnTo>
                  <a:lnTo>
                    <a:pt x="7969" y="855"/>
                  </a:lnTo>
                  <a:cubicBezTo>
                    <a:pt x="7903" y="609"/>
                    <a:pt x="7821" y="313"/>
                    <a:pt x="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5587575" y="3284425"/>
              <a:ext cx="313000" cy="187725"/>
            </a:xfrm>
            <a:custGeom>
              <a:avLst/>
              <a:gdLst/>
              <a:ahLst/>
              <a:cxnLst/>
              <a:rect l="l" t="t" r="r" b="b"/>
              <a:pathLst>
                <a:path w="12520" h="7509" extrusionOk="0">
                  <a:moveTo>
                    <a:pt x="858" y="0"/>
                  </a:moveTo>
                  <a:cubicBezTo>
                    <a:pt x="380" y="0"/>
                    <a:pt x="1" y="389"/>
                    <a:pt x="1" y="872"/>
                  </a:cubicBezTo>
                  <a:lnTo>
                    <a:pt x="3533" y="2747"/>
                  </a:lnTo>
                  <a:lnTo>
                    <a:pt x="3533" y="2747"/>
                  </a:lnTo>
                  <a:lnTo>
                    <a:pt x="3550" y="904"/>
                  </a:lnTo>
                  <a:cubicBezTo>
                    <a:pt x="3550" y="412"/>
                    <a:pt x="3155" y="17"/>
                    <a:pt x="2662" y="17"/>
                  </a:cubicBezTo>
                  <a:lnTo>
                    <a:pt x="888" y="1"/>
                  </a:lnTo>
                  <a:cubicBezTo>
                    <a:pt x="878" y="0"/>
                    <a:pt x="868" y="0"/>
                    <a:pt x="858" y="0"/>
                  </a:cubicBezTo>
                  <a:close/>
                  <a:moveTo>
                    <a:pt x="3533" y="2747"/>
                  </a:moveTo>
                  <a:lnTo>
                    <a:pt x="3533" y="2761"/>
                  </a:lnTo>
                  <a:lnTo>
                    <a:pt x="8971" y="5636"/>
                  </a:lnTo>
                  <a:lnTo>
                    <a:pt x="8971" y="5634"/>
                  </a:lnTo>
                  <a:lnTo>
                    <a:pt x="8971" y="5634"/>
                  </a:lnTo>
                  <a:lnTo>
                    <a:pt x="3533" y="2747"/>
                  </a:lnTo>
                  <a:close/>
                  <a:moveTo>
                    <a:pt x="9858" y="4453"/>
                  </a:moveTo>
                  <a:cubicBezTo>
                    <a:pt x="9365" y="4453"/>
                    <a:pt x="8971" y="4847"/>
                    <a:pt x="8971" y="5340"/>
                  </a:cubicBezTo>
                  <a:lnTo>
                    <a:pt x="8971" y="5634"/>
                  </a:lnTo>
                  <a:lnTo>
                    <a:pt x="8971" y="5634"/>
                  </a:lnTo>
                  <a:lnTo>
                    <a:pt x="12503" y="7509"/>
                  </a:lnTo>
                  <a:lnTo>
                    <a:pt x="12520" y="5373"/>
                  </a:lnTo>
                  <a:cubicBezTo>
                    <a:pt x="12520" y="4880"/>
                    <a:pt x="12125" y="4486"/>
                    <a:pt x="11633" y="4469"/>
                  </a:cubicBezTo>
                  <a:lnTo>
                    <a:pt x="9858" y="44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6"/>
            <p:cNvSpPr/>
            <p:nvPr/>
          </p:nvSpPr>
          <p:spPr>
            <a:xfrm>
              <a:off x="4922225" y="3280325"/>
              <a:ext cx="315875" cy="183200"/>
            </a:xfrm>
            <a:custGeom>
              <a:avLst/>
              <a:gdLst/>
              <a:ahLst/>
              <a:cxnLst/>
              <a:rect l="l" t="t" r="r" b="b"/>
              <a:pathLst>
                <a:path w="12635" h="7328" extrusionOk="0">
                  <a:moveTo>
                    <a:pt x="9973" y="1"/>
                  </a:moveTo>
                  <a:cubicBezTo>
                    <a:pt x="9480" y="1"/>
                    <a:pt x="9069" y="395"/>
                    <a:pt x="9069" y="888"/>
                  </a:cubicBezTo>
                  <a:lnTo>
                    <a:pt x="9053" y="2728"/>
                  </a:lnTo>
                  <a:lnTo>
                    <a:pt x="6317" y="4124"/>
                  </a:lnTo>
                  <a:lnTo>
                    <a:pt x="6317" y="4124"/>
                  </a:lnTo>
                  <a:lnTo>
                    <a:pt x="12634" y="921"/>
                  </a:lnTo>
                  <a:cubicBezTo>
                    <a:pt x="12634" y="428"/>
                    <a:pt x="12240" y="17"/>
                    <a:pt x="11747" y="17"/>
                  </a:cubicBezTo>
                  <a:lnTo>
                    <a:pt x="9973" y="1"/>
                  </a:lnTo>
                  <a:close/>
                  <a:moveTo>
                    <a:pt x="6317" y="4124"/>
                  </a:moveTo>
                  <a:lnTo>
                    <a:pt x="3582" y="5511"/>
                  </a:lnTo>
                  <a:lnTo>
                    <a:pt x="3582" y="5511"/>
                  </a:lnTo>
                  <a:lnTo>
                    <a:pt x="3582" y="5521"/>
                  </a:lnTo>
                  <a:lnTo>
                    <a:pt x="6317" y="4124"/>
                  </a:lnTo>
                  <a:close/>
                  <a:moveTo>
                    <a:pt x="920" y="4305"/>
                  </a:moveTo>
                  <a:cubicBezTo>
                    <a:pt x="427" y="4305"/>
                    <a:pt x="17" y="4699"/>
                    <a:pt x="17" y="5192"/>
                  </a:cubicBezTo>
                  <a:lnTo>
                    <a:pt x="0" y="7328"/>
                  </a:lnTo>
                  <a:lnTo>
                    <a:pt x="3582" y="5511"/>
                  </a:lnTo>
                  <a:lnTo>
                    <a:pt x="3582" y="5511"/>
                  </a:lnTo>
                  <a:lnTo>
                    <a:pt x="3582" y="5225"/>
                  </a:lnTo>
                  <a:cubicBezTo>
                    <a:pt x="3582" y="4732"/>
                    <a:pt x="3187" y="4338"/>
                    <a:pt x="2695" y="4321"/>
                  </a:cubicBezTo>
                  <a:lnTo>
                    <a:pt x="920" y="43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6"/>
            <p:cNvSpPr/>
            <p:nvPr/>
          </p:nvSpPr>
          <p:spPr>
            <a:xfrm>
              <a:off x="5482850" y="4033175"/>
              <a:ext cx="199225" cy="53825"/>
            </a:xfrm>
            <a:custGeom>
              <a:avLst/>
              <a:gdLst/>
              <a:ahLst/>
              <a:cxnLst/>
              <a:rect l="l" t="t" r="r" b="b"/>
              <a:pathLst>
                <a:path w="7969" h="2153" extrusionOk="0">
                  <a:moveTo>
                    <a:pt x="264" y="1"/>
                  </a:moveTo>
                  <a:cubicBezTo>
                    <a:pt x="181" y="313"/>
                    <a:pt x="99" y="592"/>
                    <a:pt x="33" y="822"/>
                  </a:cubicBezTo>
                  <a:lnTo>
                    <a:pt x="1" y="822"/>
                  </a:lnTo>
                  <a:lnTo>
                    <a:pt x="7969" y="2153"/>
                  </a:lnTo>
                  <a:lnTo>
                    <a:pt x="7969" y="1266"/>
                  </a:lnTo>
                  <a:lnTo>
                    <a:pt x="2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5451650" y="4028250"/>
              <a:ext cx="37800" cy="25500"/>
            </a:xfrm>
            <a:custGeom>
              <a:avLst/>
              <a:gdLst/>
              <a:ahLst/>
              <a:cxnLst/>
              <a:rect l="l" t="t" r="r" b="b"/>
              <a:pathLst>
                <a:path w="1512" h="1020" extrusionOk="0">
                  <a:moveTo>
                    <a:pt x="312" y="0"/>
                  </a:moveTo>
                  <a:cubicBezTo>
                    <a:pt x="214" y="296"/>
                    <a:pt x="99" y="575"/>
                    <a:pt x="0" y="822"/>
                  </a:cubicBezTo>
                  <a:lnTo>
                    <a:pt x="1281" y="1019"/>
                  </a:lnTo>
                  <a:cubicBezTo>
                    <a:pt x="1347" y="789"/>
                    <a:pt x="1429" y="510"/>
                    <a:pt x="1512" y="198"/>
                  </a:cubicBezTo>
                  <a:lnTo>
                    <a:pt x="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5324325" y="4027425"/>
              <a:ext cx="39025" cy="25500"/>
            </a:xfrm>
            <a:custGeom>
              <a:avLst/>
              <a:gdLst/>
              <a:ahLst/>
              <a:cxnLst/>
              <a:rect l="l" t="t" r="r" b="b"/>
              <a:pathLst>
                <a:path w="1561" h="1020" extrusionOk="0">
                  <a:moveTo>
                    <a:pt x="1265" y="1"/>
                  </a:moveTo>
                  <a:lnTo>
                    <a:pt x="0" y="165"/>
                  </a:lnTo>
                  <a:cubicBezTo>
                    <a:pt x="66" y="477"/>
                    <a:pt x="148" y="773"/>
                    <a:pt x="214" y="1019"/>
                  </a:cubicBezTo>
                  <a:lnTo>
                    <a:pt x="1561" y="822"/>
                  </a:lnTo>
                  <a:cubicBezTo>
                    <a:pt x="1462" y="576"/>
                    <a:pt x="1347" y="296"/>
                    <a:pt x="1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6"/>
            <p:cNvSpPr/>
            <p:nvPr/>
          </p:nvSpPr>
          <p:spPr>
            <a:xfrm>
              <a:off x="5504625" y="3499650"/>
              <a:ext cx="41100" cy="112575"/>
            </a:xfrm>
            <a:custGeom>
              <a:avLst/>
              <a:gdLst/>
              <a:ahLst/>
              <a:cxnLst/>
              <a:rect l="l" t="t" r="r" b="b"/>
              <a:pathLst>
                <a:path w="1644" h="4503" extrusionOk="0">
                  <a:moveTo>
                    <a:pt x="33" y="1"/>
                  </a:moveTo>
                  <a:lnTo>
                    <a:pt x="0" y="4502"/>
                  </a:lnTo>
                  <a:lnTo>
                    <a:pt x="0" y="4502"/>
                  </a:lnTo>
                  <a:lnTo>
                    <a:pt x="1610" y="3894"/>
                  </a:lnTo>
                  <a:lnTo>
                    <a:pt x="1643" y="362"/>
                  </a:lnTo>
                  <a:lnTo>
                    <a:pt x="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6"/>
            <p:cNvSpPr/>
            <p:nvPr/>
          </p:nvSpPr>
          <p:spPr>
            <a:xfrm>
              <a:off x="5275025" y="3498000"/>
              <a:ext cx="41100" cy="112575"/>
            </a:xfrm>
            <a:custGeom>
              <a:avLst/>
              <a:gdLst/>
              <a:ahLst/>
              <a:cxnLst/>
              <a:rect l="l" t="t" r="r" b="b"/>
              <a:pathLst>
                <a:path w="1644" h="4503" extrusionOk="0">
                  <a:moveTo>
                    <a:pt x="1644" y="1"/>
                  </a:moveTo>
                  <a:lnTo>
                    <a:pt x="34" y="329"/>
                  </a:lnTo>
                  <a:lnTo>
                    <a:pt x="34" y="346"/>
                  </a:lnTo>
                  <a:lnTo>
                    <a:pt x="1" y="3862"/>
                  </a:lnTo>
                  <a:lnTo>
                    <a:pt x="1594" y="4502"/>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5413850" y="2867950"/>
              <a:ext cx="74375" cy="944700"/>
            </a:xfrm>
            <a:custGeom>
              <a:avLst/>
              <a:gdLst/>
              <a:ahLst/>
              <a:cxnLst/>
              <a:rect l="l" t="t" r="r" b="b"/>
              <a:pathLst>
                <a:path w="2975" h="37788" extrusionOk="0">
                  <a:moveTo>
                    <a:pt x="1" y="1"/>
                  </a:moveTo>
                  <a:cubicBezTo>
                    <a:pt x="1" y="1"/>
                    <a:pt x="1709" y="1234"/>
                    <a:pt x="1676" y="5242"/>
                  </a:cubicBezTo>
                  <a:lnTo>
                    <a:pt x="1611" y="13735"/>
                  </a:lnTo>
                  <a:lnTo>
                    <a:pt x="1512" y="24694"/>
                  </a:lnTo>
                  <a:lnTo>
                    <a:pt x="1479" y="28094"/>
                  </a:lnTo>
                  <a:lnTo>
                    <a:pt x="1791" y="37787"/>
                  </a:lnTo>
                  <a:cubicBezTo>
                    <a:pt x="2136" y="34797"/>
                    <a:pt x="2744" y="28111"/>
                    <a:pt x="2744" y="28111"/>
                  </a:cubicBezTo>
                  <a:lnTo>
                    <a:pt x="2777" y="24710"/>
                  </a:lnTo>
                  <a:lnTo>
                    <a:pt x="2876" y="13752"/>
                  </a:lnTo>
                  <a:lnTo>
                    <a:pt x="2941" y="5258"/>
                  </a:lnTo>
                  <a:cubicBezTo>
                    <a:pt x="2974" y="3106"/>
                    <a:pt x="1857" y="1102"/>
                    <a:pt x="1" y="1"/>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5341975" y="2926925"/>
              <a:ext cx="147075" cy="58525"/>
            </a:xfrm>
            <a:custGeom>
              <a:avLst/>
              <a:gdLst/>
              <a:ahLst/>
              <a:cxnLst/>
              <a:rect l="l" t="t" r="r" b="b"/>
              <a:pathLst>
                <a:path w="5883" h="2341" extrusionOk="0">
                  <a:moveTo>
                    <a:pt x="2869" y="1"/>
                  </a:moveTo>
                  <a:cubicBezTo>
                    <a:pt x="2397" y="1"/>
                    <a:pt x="1926" y="46"/>
                    <a:pt x="1463" y="139"/>
                  </a:cubicBezTo>
                  <a:cubicBezTo>
                    <a:pt x="789" y="287"/>
                    <a:pt x="280" y="780"/>
                    <a:pt x="132" y="1437"/>
                  </a:cubicBezTo>
                  <a:cubicBezTo>
                    <a:pt x="66" y="1716"/>
                    <a:pt x="17" y="1996"/>
                    <a:pt x="1" y="2291"/>
                  </a:cubicBezTo>
                  <a:cubicBezTo>
                    <a:pt x="899" y="1765"/>
                    <a:pt x="1900" y="1503"/>
                    <a:pt x="2901" y="1503"/>
                  </a:cubicBezTo>
                  <a:cubicBezTo>
                    <a:pt x="3933" y="1503"/>
                    <a:pt x="4965" y="1782"/>
                    <a:pt x="5882" y="2341"/>
                  </a:cubicBezTo>
                  <a:cubicBezTo>
                    <a:pt x="5866" y="2061"/>
                    <a:pt x="5816" y="1766"/>
                    <a:pt x="5767" y="1486"/>
                  </a:cubicBezTo>
                  <a:cubicBezTo>
                    <a:pt x="5636" y="829"/>
                    <a:pt x="5110" y="320"/>
                    <a:pt x="4469" y="172"/>
                  </a:cubicBezTo>
                  <a:cubicBezTo>
                    <a:pt x="3938" y="59"/>
                    <a:pt x="3402" y="1"/>
                    <a:pt x="2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717525" y="4137539"/>
            <a:ext cx="405825" cy="438675"/>
            <a:chOff x="3511800" y="2899175"/>
            <a:chExt cx="405825" cy="438675"/>
          </a:xfrm>
        </p:grpSpPr>
        <p:sp>
          <p:nvSpPr>
            <p:cNvPr id="1719" name="Google Shape;1719;p66"/>
            <p:cNvSpPr/>
            <p:nvPr/>
          </p:nvSpPr>
          <p:spPr>
            <a:xfrm>
              <a:off x="3573425" y="3118500"/>
              <a:ext cx="343775" cy="219350"/>
            </a:xfrm>
            <a:custGeom>
              <a:avLst/>
              <a:gdLst/>
              <a:ahLst/>
              <a:cxnLst/>
              <a:rect l="l" t="t" r="r" b="b"/>
              <a:pathLst>
                <a:path w="13751" h="8774" extrusionOk="0">
                  <a:moveTo>
                    <a:pt x="0" y="1"/>
                  </a:moveTo>
                  <a:lnTo>
                    <a:pt x="0" y="6424"/>
                  </a:lnTo>
                  <a:cubicBezTo>
                    <a:pt x="0" y="7722"/>
                    <a:pt x="1051" y="8774"/>
                    <a:pt x="2349" y="8774"/>
                  </a:cubicBezTo>
                  <a:lnTo>
                    <a:pt x="11402" y="8774"/>
                  </a:lnTo>
                  <a:cubicBezTo>
                    <a:pt x="12699" y="8774"/>
                    <a:pt x="13751" y="7722"/>
                    <a:pt x="13751" y="6424"/>
                  </a:cubicBezTo>
                  <a:lnTo>
                    <a:pt x="137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3573425" y="2899175"/>
              <a:ext cx="343775" cy="219350"/>
            </a:xfrm>
            <a:custGeom>
              <a:avLst/>
              <a:gdLst/>
              <a:ahLst/>
              <a:cxnLst/>
              <a:rect l="l" t="t" r="r" b="b"/>
              <a:pathLst>
                <a:path w="13751" h="8774" extrusionOk="0">
                  <a:moveTo>
                    <a:pt x="2349" y="1"/>
                  </a:moveTo>
                  <a:cubicBezTo>
                    <a:pt x="1051" y="1"/>
                    <a:pt x="0" y="1052"/>
                    <a:pt x="0" y="2350"/>
                  </a:cubicBezTo>
                  <a:lnTo>
                    <a:pt x="0" y="8774"/>
                  </a:lnTo>
                  <a:lnTo>
                    <a:pt x="13751" y="8774"/>
                  </a:lnTo>
                  <a:lnTo>
                    <a:pt x="13751" y="2350"/>
                  </a:lnTo>
                  <a:cubicBezTo>
                    <a:pt x="13751" y="1052"/>
                    <a:pt x="12699" y="1"/>
                    <a:pt x="11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6"/>
            <p:cNvSpPr/>
            <p:nvPr/>
          </p:nvSpPr>
          <p:spPr>
            <a:xfrm>
              <a:off x="3511800" y="2899175"/>
              <a:ext cx="405825" cy="219350"/>
            </a:xfrm>
            <a:custGeom>
              <a:avLst/>
              <a:gdLst/>
              <a:ahLst/>
              <a:cxnLst/>
              <a:rect l="l" t="t" r="r" b="b"/>
              <a:pathLst>
                <a:path w="16233" h="8774" extrusionOk="0">
                  <a:moveTo>
                    <a:pt x="2005" y="1"/>
                  </a:moveTo>
                  <a:cubicBezTo>
                    <a:pt x="707" y="1"/>
                    <a:pt x="1" y="1052"/>
                    <a:pt x="411" y="2350"/>
                  </a:cubicBezTo>
                  <a:lnTo>
                    <a:pt x="2465" y="8774"/>
                  </a:lnTo>
                  <a:lnTo>
                    <a:pt x="16232" y="8774"/>
                  </a:lnTo>
                  <a:lnTo>
                    <a:pt x="14162" y="2350"/>
                  </a:lnTo>
                  <a:cubicBezTo>
                    <a:pt x="13719" y="1052"/>
                    <a:pt x="12339" y="1"/>
                    <a:pt x="1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6"/>
            <p:cNvSpPr/>
            <p:nvPr/>
          </p:nvSpPr>
          <p:spPr>
            <a:xfrm>
              <a:off x="3615725" y="3157925"/>
              <a:ext cx="102700" cy="132700"/>
            </a:xfrm>
            <a:custGeom>
              <a:avLst/>
              <a:gdLst/>
              <a:ahLst/>
              <a:cxnLst/>
              <a:rect l="l" t="t" r="r" b="b"/>
              <a:pathLst>
                <a:path w="4108" h="5308" extrusionOk="0">
                  <a:moveTo>
                    <a:pt x="0" y="1"/>
                  </a:moveTo>
                  <a:lnTo>
                    <a:pt x="0" y="5307"/>
                  </a:lnTo>
                  <a:lnTo>
                    <a:pt x="4107" y="5307"/>
                  </a:lnTo>
                  <a:lnTo>
                    <a:pt x="4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3631325" y="3173950"/>
              <a:ext cx="71500" cy="100650"/>
            </a:xfrm>
            <a:custGeom>
              <a:avLst/>
              <a:gdLst/>
              <a:ahLst/>
              <a:cxnLst/>
              <a:rect l="l" t="t" r="r" b="b"/>
              <a:pathLst>
                <a:path w="2860" h="4026" extrusionOk="0">
                  <a:moveTo>
                    <a:pt x="0" y="0"/>
                  </a:moveTo>
                  <a:lnTo>
                    <a:pt x="0" y="4026"/>
                  </a:lnTo>
                  <a:lnTo>
                    <a:pt x="2859" y="4026"/>
                  </a:lnTo>
                  <a:lnTo>
                    <a:pt x="2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3763575" y="3177650"/>
              <a:ext cx="50550" cy="15625"/>
            </a:xfrm>
            <a:custGeom>
              <a:avLst/>
              <a:gdLst/>
              <a:ahLst/>
              <a:cxnLst/>
              <a:rect l="l" t="t" r="r" b="b"/>
              <a:pathLst>
                <a:path w="2022" h="625" extrusionOk="0">
                  <a:moveTo>
                    <a:pt x="1" y="0"/>
                  </a:moveTo>
                  <a:lnTo>
                    <a:pt x="1" y="625"/>
                  </a:lnTo>
                  <a:lnTo>
                    <a:pt x="2021" y="625"/>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3763575" y="3216250"/>
              <a:ext cx="98200" cy="15625"/>
            </a:xfrm>
            <a:custGeom>
              <a:avLst/>
              <a:gdLst/>
              <a:ahLst/>
              <a:cxnLst/>
              <a:rect l="l" t="t" r="r" b="b"/>
              <a:pathLst>
                <a:path w="3928" h="625" extrusionOk="0">
                  <a:moveTo>
                    <a:pt x="1" y="1"/>
                  </a:moveTo>
                  <a:lnTo>
                    <a:pt x="1" y="625"/>
                  </a:lnTo>
                  <a:lnTo>
                    <a:pt x="3927" y="625"/>
                  </a:lnTo>
                  <a:lnTo>
                    <a:pt x="39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3763575" y="3255275"/>
              <a:ext cx="98200" cy="15625"/>
            </a:xfrm>
            <a:custGeom>
              <a:avLst/>
              <a:gdLst/>
              <a:ahLst/>
              <a:cxnLst/>
              <a:rect l="l" t="t" r="r" b="b"/>
              <a:pathLst>
                <a:path w="3928" h="625" extrusionOk="0">
                  <a:moveTo>
                    <a:pt x="1" y="0"/>
                  </a:moveTo>
                  <a:lnTo>
                    <a:pt x="1" y="625"/>
                  </a:lnTo>
                  <a:lnTo>
                    <a:pt x="3927" y="625"/>
                  </a:lnTo>
                  <a:lnTo>
                    <a:pt x="3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6"/>
            <p:cNvSpPr/>
            <p:nvPr/>
          </p:nvSpPr>
          <p:spPr>
            <a:xfrm>
              <a:off x="3589850" y="2947650"/>
              <a:ext cx="138025" cy="133900"/>
            </a:xfrm>
            <a:custGeom>
              <a:avLst/>
              <a:gdLst/>
              <a:ahLst/>
              <a:cxnLst/>
              <a:rect l="l" t="t" r="r" b="b"/>
              <a:pathLst>
                <a:path w="5521" h="5356" extrusionOk="0">
                  <a:moveTo>
                    <a:pt x="2054" y="0"/>
                  </a:moveTo>
                  <a:cubicBezTo>
                    <a:pt x="1889" y="0"/>
                    <a:pt x="1725" y="17"/>
                    <a:pt x="1561" y="49"/>
                  </a:cubicBezTo>
                  <a:lnTo>
                    <a:pt x="1824" y="641"/>
                  </a:lnTo>
                  <a:cubicBezTo>
                    <a:pt x="1955" y="608"/>
                    <a:pt x="2087" y="592"/>
                    <a:pt x="2218" y="592"/>
                  </a:cubicBezTo>
                  <a:cubicBezTo>
                    <a:pt x="2349" y="592"/>
                    <a:pt x="2481" y="608"/>
                    <a:pt x="2612" y="641"/>
                  </a:cubicBezTo>
                  <a:lnTo>
                    <a:pt x="2563" y="49"/>
                  </a:lnTo>
                  <a:cubicBezTo>
                    <a:pt x="2399" y="17"/>
                    <a:pt x="2218" y="0"/>
                    <a:pt x="2054" y="0"/>
                  </a:cubicBezTo>
                  <a:close/>
                  <a:moveTo>
                    <a:pt x="739" y="427"/>
                  </a:moveTo>
                  <a:cubicBezTo>
                    <a:pt x="493" y="608"/>
                    <a:pt x="312" y="838"/>
                    <a:pt x="181" y="1101"/>
                  </a:cubicBezTo>
                  <a:lnTo>
                    <a:pt x="756" y="1462"/>
                  </a:lnTo>
                  <a:cubicBezTo>
                    <a:pt x="854" y="1249"/>
                    <a:pt x="1002" y="1068"/>
                    <a:pt x="1183" y="920"/>
                  </a:cubicBezTo>
                  <a:lnTo>
                    <a:pt x="739" y="427"/>
                  </a:lnTo>
                  <a:close/>
                  <a:moveTo>
                    <a:pt x="3582" y="427"/>
                  </a:moveTo>
                  <a:lnTo>
                    <a:pt x="3384" y="920"/>
                  </a:lnTo>
                  <a:cubicBezTo>
                    <a:pt x="3647" y="1068"/>
                    <a:pt x="3894" y="1249"/>
                    <a:pt x="4091" y="1462"/>
                  </a:cubicBezTo>
                  <a:lnTo>
                    <a:pt x="4485" y="1101"/>
                  </a:lnTo>
                  <a:cubicBezTo>
                    <a:pt x="4222" y="838"/>
                    <a:pt x="3910" y="608"/>
                    <a:pt x="3582" y="427"/>
                  </a:cubicBezTo>
                  <a:close/>
                  <a:moveTo>
                    <a:pt x="0" y="2004"/>
                  </a:moveTo>
                  <a:cubicBezTo>
                    <a:pt x="0" y="2234"/>
                    <a:pt x="33" y="2448"/>
                    <a:pt x="82" y="2678"/>
                  </a:cubicBezTo>
                  <a:cubicBezTo>
                    <a:pt x="115" y="2777"/>
                    <a:pt x="148" y="2892"/>
                    <a:pt x="197" y="3007"/>
                  </a:cubicBezTo>
                  <a:lnTo>
                    <a:pt x="756" y="2941"/>
                  </a:lnTo>
                  <a:cubicBezTo>
                    <a:pt x="723" y="2842"/>
                    <a:pt x="707" y="2760"/>
                    <a:pt x="674" y="2678"/>
                  </a:cubicBezTo>
                  <a:cubicBezTo>
                    <a:pt x="641" y="2497"/>
                    <a:pt x="608" y="2333"/>
                    <a:pt x="608" y="2152"/>
                  </a:cubicBezTo>
                  <a:lnTo>
                    <a:pt x="0" y="2004"/>
                  </a:lnTo>
                  <a:close/>
                  <a:moveTo>
                    <a:pt x="5142" y="2004"/>
                  </a:moveTo>
                  <a:lnTo>
                    <a:pt x="4617" y="2152"/>
                  </a:lnTo>
                  <a:cubicBezTo>
                    <a:pt x="4699" y="2317"/>
                    <a:pt x="4765" y="2481"/>
                    <a:pt x="4814" y="2678"/>
                  </a:cubicBezTo>
                  <a:cubicBezTo>
                    <a:pt x="4880" y="2924"/>
                    <a:pt x="4896" y="3187"/>
                    <a:pt x="4863" y="3434"/>
                  </a:cubicBezTo>
                  <a:lnTo>
                    <a:pt x="5487" y="3664"/>
                  </a:lnTo>
                  <a:cubicBezTo>
                    <a:pt x="5520" y="3319"/>
                    <a:pt x="5504" y="2990"/>
                    <a:pt x="5405" y="2678"/>
                  </a:cubicBezTo>
                  <a:cubicBezTo>
                    <a:pt x="5340" y="2432"/>
                    <a:pt x="5257" y="2218"/>
                    <a:pt x="5142" y="2004"/>
                  </a:cubicBezTo>
                  <a:close/>
                  <a:moveTo>
                    <a:pt x="1199" y="3680"/>
                  </a:moveTo>
                  <a:lnTo>
                    <a:pt x="756" y="3959"/>
                  </a:lnTo>
                  <a:cubicBezTo>
                    <a:pt x="986" y="4255"/>
                    <a:pt x="1265" y="4518"/>
                    <a:pt x="1577" y="4748"/>
                  </a:cubicBezTo>
                  <a:lnTo>
                    <a:pt x="1840" y="4272"/>
                  </a:lnTo>
                  <a:cubicBezTo>
                    <a:pt x="1594" y="4107"/>
                    <a:pt x="1380" y="3910"/>
                    <a:pt x="1199" y="3680"/>
                  </a:cubicBezTo>
                  <a:close/>
                  <a:moveTo>
                    <a:pt x="4633" y="4091"/>
                  </a:moveTo>
                  <a:cubicBezTo>
                    <a:pt x="4502" y="4288"/>
                    <a:pt x="4337" y="4452"/>
                    <a:pt x="4124" y="4551"/>
                  </a:cubicBezTo>
                  <a:lnTo>
                    <a:pt x="4518" y="5093"/>
                  </a:lnTo>
                  <a:cubicBezTo>
                    <a:pt x="4781" y="4962"/>
                    <a:pt x="5011" y="4748"/>
                    <a:pt x="5175" y="4502"/>
                  </a:cubicBezTo>
                  <a:lnTo>
                    <a:pt x="4633" y="4091"/>
                  </a:lnTo>
                  <a:close/>
                  <a:moveTo>
                    <a:pt x="2629" y="4650"/>
                  </a:moveTo>
                  <a:lnTo>
                    <a:pt x="2596" y="5225"/>
                  </a:lnTo>
                  <a:cubicBezTo>
                    <a:pt x="2875" y="5307"/>
                    <a:pt x="3154" y="5356"/>
                    <a:pt x="3450" y="5356"/>
                  </a:cubicBezTo>
                  <a:lnTo>
                    <a:pt x="3614" y="5356"/>
                  </a:lnTo>
                  <a:lnTo>
                    <a:pt x="3434" y="4748"/>
                  </a:lnTo>
                  <a:lnTo>
                    <a:pt x="3302" y="4748"/>
                  </a:lnTo>
                  <a:cubicBezTo>
                    <a:pt x="3072" y="4748"/>
                    <a:pt x="2842" y="4715"/>
                    <a:pt x="2629" y="46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66"/>
          <p:cNvGrpSpPr/>
          <p:nvPr/>
        </p:nvGrpSpPr>
        <p:grpSpPr>
          <a:xfrm>
            <a:off x="6449400" y="1363100"/>
            <a:ext cx="2298000" cy="1713925"/>
            <a:chOff x="2209625" y="3917525"/>
            <a:chExt cx="2298000" cy="1713925"/>
          </a:xfrm>
        </p:grpSpPr>
        <p:sp>
          <p:nvSpPr>
            <p:cNvPr id="1729" name="Google Shape;1729;p66"/>
            <p:cNvSpPr/>
            <p:nvPr/>
          </p:nvSpPr>
          <p:spPr>
            <a:xfrm>
              <a:off x="2209625" y="4249500"/>
              <a:ext cx="1361875" cy="1381950"/>
            </a:xfrm>
            <a:custGeom>
              <a:avLst/>
              <a:gdLst/>
              <a:ahLst/>
              <a:cxnLst/>
              <a:rect l="l" t="t" r="r" b="b"/>
              <a:pathLst>
                <a:path w="54475" h="55278" extrusionOk="0">
                  <a:moveTo>
                    <a:pt x="54138" y="1"/>
                  </a:moveTo>
                  <a:cubicBezTo>
                    <a:pt x="54106" y="1"/>
                    <a:pt x="54071" y="8"/>
                    <a:pt x="54035" y="24"/>
                  </a:cubicBezTo>
                  <a:cubicBezTo>
                    <a:pt x="46576" y="2965"/>
                    <a:pt x="35158" y="8600"/>
                    <a:pt x="23198" y="18687"/>
                  </a:cubicBezTo>
                  <a:cubicBezTo>
                    <a:pt x="12174" y="27953"/>
                    <a:pt x="4732" y="38500"/>
                    <a:pt x="3286" y="45910"/>
                  </a:cubicBezTo>
                  <a:cubicBezTo>
                    <a:pt x="2711" y="48801"/>
                    <a:pt x="3072" y="51233"/>
                    <a:pt x="4469" y="52892"/>
                  </a:cubicBezTo>
                  <a:cubicBezTo>
                    <a:pt x="5811" y="54486"/>
                    <a:pt x="8016" y="55277"/>
                    <a:pt x="10870" y="55277"/>
                  </a:cubicBezTo>
                  <a:cubicBezTo>
                    <a:pt x="14340" y="55277"/>
                    <a:pt x="18770" y="54108"/>
                    <a:pt x="23773" y="51791"/>
                  </a:cubicBezTo>
                  <a:cubicBezTo>
                    <a:pt x="24017" y="51677"/>
                    <a:pt x="23897" y="51324"/>
                    <a:pt x="23666" y="51324"/>
                  </a:cubicBezTo>
                  <a:cubicBezTo>
                    <a:pt x="23632" y="51324"/>
                    <a:pt x="23597" y="51331"/>
                    <a:pt x="23559" y="51348"/>
                  </a:cubicBezTo>
                  <a:cubicBezTo>
                    <a:pt x="18613" y="53643"/>
                    <a:pt x="14251" y="54803"/>
                    <a:pt x="10869" y="54803"/>
                  </a:cubicBezTo>
                  <a:cubicBezTo>
                    <a:pt x="8174" y="54803"/>
                    <a:pt x="6100" y="54066"/>
                    <a:pt x="4847" y="52580"/>
                  </a:cubicBezTo>
                  <a:cubicBezTo>
                    <a:pt x="0" y="46830"/>
                    <a:pt x="8362" y="31781"/>
                    <a:pt x="23493" y="19049"/>
                  </a:cubicBezTo>
                  <a:cubicBezTo>
                    <a:pt x="35421" y="9011"/>
                    <a:pt x="46789" y="3408"/>
                    <a:pt x="54215" y="468"/>
                  </a:cubicBezTo>
                  <a:cubicBezTo>
                    <a:pt x="54475" y="367"/>
                    <a:pt x="54368" y="1"/>
                    <a:pt x="54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2284675" y="4354625"/>
              <a:ext cx="1297900" cy="1233700"/>
            </a:xfrm>
            <a:custGeom>
              <a:avLst/>
              <a:gdLst/>
              <a:ahLst/>
              <a:cxnLst/>
              <a:rect l="l" t="t" r="r" b="b"/>
              <a:pathLst>
                <a:path w="51916" h="49348" extrusionOk="0">
                  <a:moveTo>
                    <a:pt x="51601" y="1"/>
                  </a:moveTo>
                  <a:cubicBezTo>
                    <a:pt x="51571" y="1"/>
                    <a:pt x="51539" y="7"/>
                    <a:pt x="51505" y="21"/>
                  </a:cubicBezTo>
                  <a:cubicBezTo>
                    <a:pt x="44819" y="2732"/>
                    <a:pt x="34534" y="7743"/>
                    <a:pt x="23494" y="16318"/>
                  </a:cubicBezTo>
                  <a:cubicBezTo>
                    <a:pt x="12043" y="25206"/>
                    <a:pt x="4157" y="35359"/>
                    <a:pt x="2843" y="42079"/>
                  </a:cubicBezTo>
                  <a:cubicBezTo>
                    <a:pt x="2432" y="44215"/>
                    <a:pt x="2662" y="46005"/>
                    <a:pt x="3664" y="47303"/>
                  </a:cubicBezTo>
                  <a:cubicBezTo>
                    <a:pt x="4728" y="48665"/>
                    <a:pt x="6627" y="49347"/>
                    <a:pt x="9188" y="49347"/>
                  </a:cubicBezTo>
                  <a:cubicBezTo>
                    <a:pt x="11848" y="49347"/>
                    <a:pt x="15224" y="48612"/>
                    <a:pt x="19124" y="47139"/>
                  </a:cubicBezTo>
                  <a:cubicBezTo>
                    <a:pt x="19371" y="47052"/>
                    <a:pt x="19284" y="46709"/>
                    <a:pt x="19068" y="46709"/>
                  </a:cubicBezTo>
                  <a:cubicBezTo>
                    <a:pt x="19040" y="46709"/>
                    <a:pt x="19009" y="46715"/>
                    <a:pt x="18976" y="46728"/>
                  </a:cubicBezTo>
                  <a:cubicBezTo>
                    <a:pt x="15161" y="48168"/>
                    <a:pt x="11818" y="48887"/>
                    <a:pt x="9203" y="48887"/>
                  </a:cubicBezTo>
                  <a:cubicBezTo>
                    <a:pt x="6775" y="48887"/>
                    <a:pt x="4975" y="48266"/>
                    <a:pt x="4009" y="47024"/>
                  </a:cubicBezTo>
                  <a:cubicBezTo>
                    <a:pt x="1" y="41849"/>
                    <a:pt x="8856" y="28229"/>
                    <a:pt x="23757" y="16663"/>
                  </a:cubicBezTo>
                  <a:cubicBezTo>
                    <a:pt x="34764" y="8120"/>
                    <a:pt x="45016" y="3126"/>
                    <a:pt x="51670" y="432"/>
                  </a:cubicBezTo>
                  <a:cubicBezTo>
                    <a:pt x="51915" y="331"/>
                    <a:pt x="51818" y="1"/>
                    <a:pt x="5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3324300" y="3990275"/>
              <a:ext cx="251400" cy="304200"/>
            </a:xfrm>
            <a:custGeom>
              <a:avLst/>
              <a:gdLst/>
              <a:ahLst/>
              <a:cxnLst/>
              <a:rect l="l" t="t" r="r" b="b"/>
              <a:pathLst>
                <a:path w="10056" h="12168" extrusionOk="0">
                  <a:moveTo>
                    <a:pt x="2140" y="1"/>
                  </a:moveTo>
                  <a:cubicBezTo>
                    <a:pt x="2098" y="1"/>
                    <a:pt x="2064" y="15"/>
                    <a:pt x="2038" y="43"/>
                  </a:cubicBezTo>
                  <a:cubicBezTo>
                    <a:pt x="510" y="1735"/>
                    <a:pt x="1" y="1669"/>
                    <a:pt x="297" y="3707"/>
                  </a:cubicBezTo>
                  <a:cubicBezTo>
                    <a:pt x="576" y="5744"/>
                    <a:pt x="5373" y="12167"/>
                    <a:pt x="5373" y="12167"/>
                  </a:cubicBezTo>
                  <a:cubicBezTo>
                    <a:pt x="7788" y="11658"/>
                    <a:pt x="10055" y="10114"/>
                    <a:pt x="10055" y="10114"/>
                  </a:cubicBezTo>
                  <a:cubicBezTo>
                    <a:pt x="9234" y="8613"/>
                    <a:pt x="3201" y="1"/>
                    <a:pt x="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3313625" y="3917525"/>
              <a:ext cx="1140200" cy="451275"/>
            </a:xfrm>
            <a:custGeom>
              <a:avLst/>
              <a:gdLst/>
              <a:ahLst/>
              <a:cxnLst/>
              <a:rect l="l" t="t" r="r" b="b"/>
              <a:pathLst>
                <a:path w="45608" h="18051" extrusionOk="0">
                  <a:moveTo>
                    <a:pt x="40199" y="1"/>
                  </a:moveTo>
                  <a:cubicBezTo>
                    <a:pt x="38525" y="1"/>
                    <a:pt x="36007" y="466"/>
                    <a:pt x="32234" y="1951"/>
                  </a:cubicBezTo>
                  <a:cubicBezTo>
                    <a:pt x="20159" y="6748"/>
                    <a:pt x="7065" y="13549"/>
                    <a:pt x="5094" y="14716"/>
                  </a:cubicBezTo>
                  <a:cubicBezTo>
                    <a:pt x="3122" y="15866"/>
                    <a:pt x="1" y="18051"/>
                    <a:pt x="7870" y="18051"/>
                  </a:cubicBezTo>
                  <a:cubicBezTo>
                    <a:pt x="15756" y="18051"/>
                    <a:pt x="20241" y="16375"/>
                    <a:pt x="21440" y="15915"/>
                  </a:cubicBezTo>
                  <a:cubicBezTo>
                    <a:pt x="22640" y="15439"/>
                    <a:pt x="25548" y="14108"/>
                    <a:pt x="35011" y="9837"/>
                  </a:cubicBezTo>
                  <a:cubicBezTo>
                    <a:pt x="44474" y="5549"/>
                    <a:pt x="45607" y="3002"/>
                    <a:pt x="44901" y="1951"/>
                  </a:cubicBezTo>
                  <a:cubicBezTo>
                    <a:pt x="44474" y="1310"/>
                    <a:pt x="43439" y="1310"/>
                    <a:pt x="43439" y="1310"/>
                  </a:cubicBezTo>
                  <a:cubicBezTo>
                    <a:pt x="43439" y="1310"/>
                    <a:pt x="43007" y="1"/>
                    <a:pt x="40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3243000" y="4288500"/>
              <a:ext cx="255475" cy="50750"/>
            </a:xfrm>
            <a:custGeom>
              <a:avLst/>
              <a:gdLst/>
              <a:ahLst/>
              <a:cxnLst/>
              <a:rect l="l" t="t" r="r" b="b"/>
              <a:pathLst>
                <a:path w="10219" h="2030" extrusionOk="0">
                  <a:moveTo>
                    <a:pt x="2268" y="1"/>
                  </a:moveTo>
                  <a:cubicBezTo>
                    <a:pt x="1421" y="1"/>
                    <a:pt x="854" y="8"/>
                    <a:pt x="854" y="8"/>
                  </a:cubicBezTo>
                  <a:cubicBezTo>
                    <a:pt x="0" y="682"/>
                    <a:pt x="296" y="1241"/>
                    <a:pt x="296" y="1241"/>
                  </a:cubicBezTo>
                  <a:cubicBezTo>
                    <a:pt x="296" y="1241"/>
                    <a:pt x="6539" y="2029"/>
                    <a:pt x="7229" y="2029"/>
                  </a:cubicBezTo>
                  <a:cubicBezTo>
                    <a:pt x="7919" y="2029"/>
                    <a:pt x="10219" y="1208"/>
                    <a:pt x="9759" y="551"/>
                  </a:cubicBezTo>
                  <a:cubicBezTo>
                    <a:pt x="9406" y="64"/>
                    <a:pt x="4690"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4197100" y="3922750"/>
              <a:ext cx="200850" cy="80100"/>
            </a:xfrm>
            <a:custGeom>
              <a:avLst/>
              <a:gdLst/>
              <a:ahLst/>
              <a:cxnLst/>
              <a:rect l="l" t="t" r="r" b="b"/>
              <a:pathLst>
                <a:path w="8034" h="3204" extrusionOk="0">
                  <a:moveTo>
                    <a:pt x="6539" y="0"/>
                  </a:moveTo>
                  <a:cubicBezTo>
                    <a:pt x="6539" y="0"/>
                    <a:pt x="2185" y="329"/>
                    <a:pt x="1085" y="1331"/>
                  </a:cubicBezTo>
                  <a:cubicBezTo>
                    <a:pt x="0" y="2333"/>
                    <a:pt x="148" y="3204"/>
                    <a:pt x="148" y="3204"/>
                  </a:cubicBezTo>
                  <a:cubicBezTo>
                    <a:pt x="148" y="3204"/>
                    <a:pt x="7738" y="1331"/>
                    <a:pt x="8034" y="970"/>
                  </a:cubicBezTo>
                  <a:cubicBezTo>
                    <a:pt x="8034" y="970"/>
                    <a:pt x="7820" y="329"/>
                    <a:pt x="6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3958875" y="4157675"/>
              <a:ext cx="548325" cy="111450"/>
            </a:xfrm>
            <a:custGeom>
              <a:avLst/>
              <a:gdLst/>
              <a:ahLst/>
              <a:cxnLst/>
              <a:rect l="l" t="t" r="r" b="b"/>
              <a:pathLst>
                <a:path w="21933" h="4458" extrusionOk="0">
                  <a:moveTo>
                    <a:pt x="6802" y="1"/>
                  </a:moveTo>
                  <a:cubicBezTo>
                    <a:pt x="5849" y="740"/>
                    <a:pt x="4831" y="1381"/>
                    <a:pt x="3763" y="1956"/>
                  </a:cubicBezTo>
                  <a:cubicBezTo>
                    <a:pt x="2580" y="2580"/>
                    <a:pt x="1397" y="3155"/>
                    <a:pt x="247" y="3828"/>
                  </a:cubicBezTo>
                  <a:lnTo>
                    <a:pt x="33" y="3960"/>
                  </a:lnTo>
                  <a:cubicBezTo>
                    <a:pt x="33" y="4124"/>
                    <a:pt x="17" y="4288"/>
                    <a:pt x="0" y="4453"/>
                  </a:cubicBezTo>
                  <a:lnTo>
                    <a:pt x="16906" y="4453"/>
                  </a:lnTo>
                  <a:cubicBezTo>
                    <a:pt x="16906" y="4453"/>
                    <a:pt x="16968" y="4458"/>
                    <a:pt x="17080" y="4458"/>
                  </a:cubicBezTo>
                  <a:cubicBezTo>
                    <a:pt x="17890" y="4458"/>
                    <a:pt x="21283" y="4204"/>
                    <a:pt x="21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4032400" y="4157675"/>
              <a:ext cx="475225" cy="60825"/>
            </a:xfrm>
            <a:custGeom>
              <a:avLst/>
              <a:gdLst/>
              <a:ahLst/>
              <a:cxnLst/>
              <a:rect l="l" t="t" r="r" b="b"/>
              <a:pathLst>
                <a:path w="19009" h="2433" extrusionOk="0">
                  <a:moveTo>
                    <a:pt x="3861" y="1"/>
                  </a:moveTo>
                  <a:cubicBezTo>
                    <a:pt x="2908" y="740"/>
                    <a:pt x="1890" y="1381"/>
                    <a:pt x="822" y="1956"/>
                  </a:cubicBezTo>
                  <a:cubicBezTo>
                    <a:pt x="542" y="2103"/>
                    <a:pt x="263" y="2235"/>
                    <a:pt x="0" y="2383"/>
                  </a:cubicBezTo>
                  <a:lnTo>
                    <a:pt x="18105" y="2432"/>
                  </a:lnTo>
                  <a:cubicBezTo>
                    <a:pt x="18713" y="1578"/>
                    <a:pt x="19008" y="888"/>
                    <a:pt x="1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3885350" y="4254600"/>
              <a:ext cx="36175" cy="14400"/>
            </a:xfrm>
            <a:custGeom>
              <a:avLst/>
              <a:gdLst/>
              <a:ahLst/>
              <a:cxnLst/>
              <a:rect l="l" t="t" r="r" b="b"/>
              <a:pathLst>
                <a:path w="1447" h="576" extrusionOk="0">
                  <a:moveTo>
                    <a:pt x="165" y="1"/>
                  </a:moveTo>
                  <a:lnTo>
                    <a:pt x="50" y="83"/>
                  </a:lnTo>
                  <a:cubicBezTo>
                    <a:pt x="34" y="247"/>
                    <a:pt x="17" y="411"/>
                    <a:pt x="1" y="576"/>
                  </a:cubicBezTo>
                  <a:lnTo>
                    <a:pt x="1446" y="576"/>
                  </a:lnTo>
                  <a:lnTo>
                    <a:pt x="1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055800" y="4207100"/>
              <a:ext cx="89975" cy="66025"/>
            </a:xfrm>
            <a:custGeom>
              <a:avLst/>
              <a:gdLst/>
              <a:ahLst/>
              <a:cxnLst/>
              <a:rect l="l" t="t" r="r" b="b"/>
              <a:pathLst>
                <a:path w="3599" h="2641" extrusionOk="0">
                  <a:moveTo>
                    <a:pt x="3408" y="0"/>
                  </a:moveTo>
                  <a:cubicBezTo>
                    <a:pt x="3376" y="0"/>
                    <a:pt x="3344" y="9"/>
                    <a:pt x="3319" y="28"/>
                  </a:cubicBezTo>
                  <a:lnTo>
                    <a:pt x="132" y="2344"/>
                  </a:lnTo>
                  <a:cubicBezTo>
                    <a:pt x="1" y="2426"/>
                    <a:pt x="66" y="2640"/>
                    <a:pt x="231" y="2640"/>
                  </a:cubicBezTo>
                  <a:cubicBezTo>
                    <a:pt x="264" y="2640"/>
                    <a:pt x="313" y="2624"/>
                    <a:pt x="329" y="2607"/>
                  </a:cubicBezTo>
                  <a:lnTo>
                    <a:pt x="3516" y="307"/>
                  </a:lnTo>
                  <a:cubicBezTo>
                    <a:pt x="3582" y="258"/>
                    <a:pt x="3599" y="143"/>
                    <a:pt x="3549" y="77"/>
                  </a:cubicBezTo>
                  <a:cubicBezTo>
                    <a:pt x="3519" y="26"/>
                    <a:pt x="3462" y="0"/>
                    <a:pt x="3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4288675" y="4213150"/>
              <a:ext cx="107050" cy="59975"/>
            </a:xfrm>
            <a:custGeom>
              <a:avLst/>
              <a:gdLst/>
              <a:ahLst/>
              <a:cxnLst/>
              <a:rect l="l" t="t" r="r" b="b"/>
              <a:pathLst>
                <a:path w="4282" h="2399" extrusionOk="0">
                  <a:moveTo>
                    <a:pt x="4035" y="0"/>
                  </a:moveTo>
                  <a:cubicBezTo>
                    <a:pt x="4011" y="0"/>
                    <a:pt x="3986" y="5"/>
                    <a:pt x="3960" y="16"/>
                  </a:cubicBezTo>
                  <a:lnTo>
                    <a:pt x="116" y="2086"/>
                  </a:lnTo>
                  <a:cubicBezTo>
                    <a:pt x="34" y="2135"/>
                    <a:pt x="1" y="2234"/>
                    <a:pt x="50" y="2316"/>
                  </a:cubicBezTo>
                  <a:cubicBezTo>
                    <a:pt x="83" y="2365"/>
                    <a:pt x="132" y="2398"/>
                    <a:pt x="198" y="2398"/>
                  </a:cubicBezTo>
                  <a:cubicBezTo>
                    <a:pt x="231" y="2398"/>
                    <a:pt x="247" y="2398"/>
                    <a:pt x="280" y="2382"/>
                  </a:cubicBezTo>
                  <a:lnTo>
                    <a:pt x="4124" y="312"/>
                  </a:lnTo>
                  <a:cubicBezTo>
                    <a:pt x="4281" y="212"/>
                    <a:pt x="4191" y="0"/>
                    <a:pt x="4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3423700" y="3946975"/>
              <a:ext cx="1030125" cy="421900"/>
            </a:xfrm>
            <a:custGeom>
              <a:avLst/>
              <a:gdLst/>
              <a:ahLst/>
              <a:cxnLst/>
              <a:rect l="l" t="t" r="r" b="b"/>
              <a:pathLst>
                <a:path w="41205" h="16876" extrusionOk="0">
                  <a:moveTo>
                    <a:pt x="38970" y="1"/>
                  </a:moveTo>
                  <a:cubicBezTo>
                    <a:pt x="38953" y="1"/>
                    <a:pt x="38937" y="33"/>
                    <a:pt x="38921" y="33"/>
                  </a:cubicBezTo>
                  <a:cubicBezTo>
                    <a:pt x="37113" y="559"/>
                    <a:pt x="29277" y="2153"/>
                    <a:pt x="17727" y="7492"/>
                  </a:cubicBezTo>
                  <a:cubicBezTo>
                    <a:pt x="8905" y="11353"/>
                    <a:pt x="1085" y="15937"/>
                    <a:pt x="362" y="16413"/>
                  </a:cubicBezTo>
                  <a:cubicBezTo>
                    <a:pt x="247" y="16479"/>
                    <a:pt x="116" y="16561"/>
                    <a:pt x="1" y="16643"/>
                  </a:cubicBezTo>
                  <a:cubicBezTo>
                    <a:pt x="1038" y="16806"/>
                    <a:pt x="2089" y="16875"/>
                    <a:pt x="3128" y="16875"/>
                  </a:cubicBezTo>
                  <a:cubicBezTo>
                    <a:pt x="3241" y="16875"/>
                    <a:pt x="3354" y="16875"/>
                    <a:pt x="3467" y="16873"/>
                  </a:cubicBezTo>
                  <a:cubicBezTo>
                    <a:pt x="11353" y="16873"/>
                    <a:pt x="15838" y="15197"/>
                    <a:pt x="17037" y="14737"/>
                  </a:cubicBezTo>
                  <a:cubicBezTo>
                    <a:pt x="18237" y="14261"/>
                    <a:pt x="21145" y="12930"/>
                    <a:pt x="30608" y="8659"/>
                  </a:cubicBezTo>
                  <a:cubicBezTo>
                    <a:pt x="40071" y="4371"/>
                    <a:pt x="41204" y="1824"/>
                    <a:pt x="40498" y="773"/>
                  </a:cubicBezTo>
                  <a:cubicBezTo>
                    <a:pt x="40071" y="132"/>
                    <a:pt x="39036" y="132"/>
                    <a:pt x="39036" y="132"/>
                  </a:cubicBezTo>
                  <a:cubicBezTo>
                    <a:pt x="39019" y="99"/>
                    <a:pt x="39003" y="50"/>
                    <a:pt x="3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2880325" y="4126825"/>
              <a:ext cx="1135250" cy="142175"/>
            </a:xfrm>
            <a:custGeom>
              <a:avLst/>
              <a:gdLst/>
              <a:ahLst/>
              <a:cxnLst/>
              <a:rect l="l" t="t" r="r" b="b"/>
              <a:pathLst>
                <a:path w="45410" h="5687" extrusionOk="0">
                  <a:moveTo>
                    <a:pt x="42962" y="1"/>
                  </a:moveTo>
                  <a:cubicBezTo>
                    <a:pt x="39896" y="1"/>
                    <a:pt x="34600" y="1235"/>
                    <a:pt x="34600" y="1235"/>
                  </a:cubicBezTo>
                  <a:lnTo>
                    <a:pt x="9398" y="1235"/>
                  </a:lnTo>
                  <a:cubicBezTo>
                    <a:pt x="0" y="5177"/>
                    <a:pt x="3467" y="5687"/>
                    <a:pt x="3467" y="5687"/>
                  </a:cubicBezTo>
                  <a:lnTo>
                    <a:pt x="35996" y="5687"/>
                  </a:lnTo>
                  <a:cubicBezTo>
                    <a:pt x="41007" y="5013"/>
                    <a:pt x="45410" y="1087"/>
                    <a:pt x="44999" y="495"/>
                  </a:cubicBezTo>
                  <a:cubicBezTo>
                    <a:pt x="44746" y="136"/>
                    <a:pt x="43976" y="1"/>
                    <a:pt x="4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2992050" y="4126650"/>
              <a:ext cx="1023125" cy="142350"/>
            </a:xfrm>
            <a:custGeom>
              <a:avLst/>
              <a:gdLst/>
              <a:ahLst/>
              <a:cxnLst/>
              <a:rect l="l" t="t" r="r" b="b"/>
              <a:pathLst>
                <a:path w="40925" h="5694" extrusionOk="0">
                  <a:moveTo>
                    <a:pt x="38491" y="1"/>
                  </a:moveTo>
                  <a:cubicBezTo>
                    <a:pt x="35426" y="1"/>
                    <a:pt x="30131" y="1242"/>
                    <a:pt x="30131" y="1242"/>
                  </a:cubicBezTo>
                  <a:lnTo>
                    <a:pt x="4929" y="1242"/>
                  </a:lnTo>
                  <a:cubicBezTo>
                    <a:pt x="2546" y="2244"/>
                    <a:pt x="986" y="3016"/>
                    <a:pt x="0" y="3624"/>
                  </a:cubicBezTo>
                  <a:lnTo>
                    <a:pt x="26861" y="3624"/>
                  </a:lnTo>
                  <a:lnTo>
                    <a:pt x="22195" y="5694"/>
                  </a:lnTo>
                  <a:lnTo>
                    <a:pt x="31511" y="5694"/>
                  </a:lnTo>
                  <a:cubicBezTo>
                    <a:pt x="36538" y="5020"/>
                    <a:pt x="40924" y="1110"/>
                    <a:pt x="40530" y="502"/>
                  </a:cubicBezTo>
                  <a:cubicBezTo>
                    <a:pt x="40280" y="138"/>
                    <a:pt x="39509" y="1"/>
                    <a:pt x="38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6"/>
            <p:cNvSpPr/>
            <p:nvPr/>
          </p:nvSpPr>
          <p:spPr>
            <a:xfrm>
              <a:off x="3304600" y="4207100"/>
              <a:ext cx="101050" cy="66025"/>
            </a:xfrm>
            <a:custGeom>
              <a:avLst/>
              <a:gdLst/>
              <a:ahLst/>
              <a:cxnLst/>
              <a:rect l="l" t="t" r="r" b="b"/>
              <a:pathLst>
                <a:path w="4042" h="2641" extrusionOk="0">
                  <a:moveTo>
                    <a:pt x="3851" y="0"/>
                  </a:moveTo>
                  <a:cubicBezTo>
                    <a:pt x="3819" y="0"/>
                    <a:pt x="3787" y="9"/>
                    <a:pt x="3763" y="28"/>
                  </a:cubicBezTo>
                  <a:lnTo>
                    <a:pt x="132" y="2328"/>
                  </a:lnTo>
                  <a:cubicBezTo>
                    <a:pt x="0" y="2426"/>
                    <a:pt x="50" y="2640"/>
                    <a:pt x="230" y="2640"/>
                  </a:cubicBezTo>
                  <a:cubicBezTo>
                    <a:pt x="263" y="2640"/>
                    <a:pt x="280" y="2640"/>
                    <a:pt x="313" y="2624"/>
                  </a:cubicBezTo>
                  <a:lnTo>
                    <a:pt x="3943" y="307"/>
                  </a:lnTo>
                  <a:cubicBezTo>
                    <a:pt x="4009" y="258"/>
                    <a:pt x="4042" y="159"/>
                    <a:pt x="3993" y="77"/>
                  </a:cubicBezTo>
                  <a:cubicBezTo>
                    <a:pt x="3962" y="26"/>
                    <a:pt x="3905"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6"/>
            <p:cNvSpPr/>
            <p:nvPr/>
          </p:nvSpPr>
          <p:spPr>
            <a:xfrm>
              <a:off x="3072550" y="4213050"/>
              <a:ext cx="84200" cy="60075"/>
            </a:xfrm>
            <a:custGeom>
              <a:avLst/>
              <a:gdLst/>
              <a:ahLst/>
              <a:cxnLst/>
              <a:rect l="l" t="t" r="r" b="b"/>
              <a:pathLst>
                <a:path w="3368" h="2403" extrusionOk="0">
                  <a:moveTo>
                    <a:pt x="3179" y="0"/>
                  </a:moveTo>
                  <a:cubicBezTo>
                    <a:pt x="3146" y="0"/>
                    <a:pt x="3114" y="11"/>
                    <a:pt x="3089" y="36"/>
                  </a:cubicBezTo>
                  <a:lnTo>
                    <a:pt x="132" y="2106"/>
                  </a:lnTo>
                  <a:cubicBezTo>
                    <a:pt x="0" y="2188"/>
                    <a:pt x="66" y="2402"/>
                    <a:pt x="230" y="2402"/>
                  </a:cubicBezTo>
                  <a:cubicBezTo>
                    <a:pt x="263" y="2402"/>
                    <a:pt x="312" y="2386"/>
                    <a:pt x="345" y="2369"/>
                  </a:cubicBezTo>
                  <a:lnTo>
                    <a:pt x="3269" y="316"/>
                  </a:lnTo>
                  <a:cubicBezTo>
                    <a:pt x="3352" y="250"/>
                    <a:pt x="3368" y="151"/>
                    <a:pt x="3319" y="69"/>
                  </a:cubicBezTo>
                  <a:cubicBezTo>
                    <a:pt x="3288" y="29"/>
                    <a:pt x="3233" y="0"/>
                    <a:pt x="3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67"/>
          <p:cNvSpPr txBox="1">
            <a:spLocks noGrp="1"/>
          </p:cNvSpPr>
          <p:nvPr>
            <p:ph type="subTitle" idx="1"/>
          </p:nvPr>
        </p:nvSpPr>
        <p:spPr>
          <a:xfrm>
            <a:off x="717525" y="1132300"/>
            <a:ext cx="3832800" cy="3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200" b="1">
                <a:solidFill>
                  <a:schemeClr val="accent1"/>
                </a:solidFill>
                <a:latin typeface="Limelight"/>
                <a:ea typeface="Limelight"/>
                <a:cs typeface="Limelight"/>
                <a:sym typeface="Limelight"/>
              </a:rPr>
              <a:t>PHOTOS:</a:t>
            </a:r>
            <a:endParaRPr sz="2200" b="1">
              <a:solidFill>
                <a:schemeClr val="accent1"/>
              </a:solidFill>
              <a:latin typeface="Limelight"/>
              <a:ea typeface="Limelight"/>
              <a:cs typeface="Limelight"/>
              <a:sym typeface="Limelight"/>
            </a:endParaRPr>
          </a:p>
          <a:p>
            <a:pPr marL="457200" lvl="0" indent="-304800" algn="l" rtl="0">
              <a:spcBef>
                <a:spcPts val="1000"/>
              </a:spcBef>
              <a:spcAft>
                <a:spcPts val="0"/>
              </a:spcAft>
              <a:buSzPts val="1200"/>
              <a:buChar char="●"/>
            </a:pPr>
            <a:r>
              <a:rPr lang="en">
                <a:uFill>
                  <a:noFill/>
                </a:uFill>
                <a:hlinkClick r:id="rId3"/>
              </a:rPr>
              <a:t>Side view of woman facing camera in airport</a:t>
            </a:r>
            <a:r>
              <a:rPr lang="en"/>
              <a:t> </a:t>
            </a:r>
            <a:endParaRPr/>
          </a:p>
          <a:p>
            <a:pPr marL="457200" lvl="0" indent="-304800" algn="l" rtl="0">
              <a:spcBef>
                <a:spcPts val="0"/>
              </a:spcBef>
              <a:spcAft>
                <a:spcPts val="0"/>
              </a:spcAft>
              <a:buSzPts val="1200"/>
              <a:buChar char="●"/>
            </a:pPr>
            <a:r>
              <a:rPr lang="en">
                <a:uFill>
                  <a:noFill/>
                </a:uFill>
                <a:hlinkClick r:id="rId4"/>
              </a:rPr>
              <a:t>Medium shot man holding small plane</a:t>
            </a:r>
            <a:endParaRPr/>
          </a:p>
          <a:p>
            <a:pPr marL="457200" lvl="0" indent="-304800" algn="l" rtl="0">
              <a:spcBef>
                <a:spcPts val="0"/>
              </a:spcBef>
              <a:spcAft>
                <a:spcPts val="0"/>
              </a:spcAft>
              <a:buSzPts val="1200"/>
              <a:buChar char="●"/>
            </a:pPr>
            <a:r>
              <a:rPr lang="en">
                <a:uFill>
                  <a:noFill/>
                </a:uFill>
                <a:hlinkClick r:id="rId5"/>
              </a:rPr>
              <a:t>Close up hands holding small plane top view</a:t>
            </a:r>
            <a:endParaRPr/>
          </a:p>
          <a:p>
            <a:pPr marL="457200" lvl="0" indent="-304800" algn="l" rtl="0">
              <a:spcBef>
                <a:spcPts val="0"/>
              </a:spcBef>
              <a:spcAft>
                <a:spcPts val="0"/>
              </a:spcAft>
              <a:buSzPts val="1200"/>
              <a:buChar char="●"/>
            </a:pPr>
            <a:r>
              <a:rPr lang="en">
                <a:uFill>
                  <a:noFill/>
                </a:uFill>
                <a:hlinkClick r:id="rId6"/>
              </a:rPr>
              <a:t>Side view of woman sitting in airport </a:t>
            </a:r>
            <a:endParaRPr/>
          </a:p>
          <a:p>
            <a:pPr marL="457200" lvl="0" indent="-304800" algn="l" rtl="0">
              <a:spcBef>
                <a:spcPts val="0"/>
              </a:spcBef>
              <a:spcAft>
                <a:spcPts val="0"/>
              </a:spcAft>
              <a:buSzPts val="1200"/>
              <a:buChar char="●"/>
            </a:pPr>
            <a:r>
              <a:rPr lang="en">
                <a:uFill>
                  <a:noFill/>
                </a:uFill>
                <a:hlinkClick r:id="rId7"/>
              </a:rPr>
              <a:t>Boarding bridge connected to airplane</a:t>
            </a:r>
            <a:endParaRPr/>
          </a:p>
          <a:p>
            <a:pPr marL="0" lvl="0" indent="0" algn="l" rtl="0">
              <a:spcBef>
                <a:spcPts val="1000"/>
              </a:spcBef>
              <a:spcAft>
                <a:spcPts val="0"/>
              </a:spcAft>
              <a:buNone/>
            </a:pPr>
            <a:r>
              <a:rPr lang="en" sz="2200">
                <a:solidFill>
                  <a:schemeClr val="lt2"/>
                </a:solidFill>
                <a:latin typeface="Limelight"/>
                <a:ea typeface="Limelight"/>
                <a:cs typeface="Limelight"/>
                <a:sym typeface="Limelight"/>
              </a:rPr>
              <a:t>VECTORS:</a:t>
            </a:r>
            <a:endParaRPr sz="2200">
              <a:solidFill>
                <a:schemeClr val="lt2"/>
              </a:solidFill>
              <a:latin typeface="Limelight"/>
              <a:ea typeface="Limelight"/>
              <a:cs typeface="Limelight"/>
              <a:sym typeface="Limelight"/>
            </a:endParaRPr>
          </a:p>
          <a:p>
            <a:pPr marL="457200" lvl="0" indent="-304800" algn="l" rtl="0">
              <a:spcBef>
                <a:spcPts val="1000"/>
              </a:spcBef>
              <a:spcAft>
                <a:spcPts val="0"/>
              </a:spcAft>
              <a:buSzPts val="1200"/>
              <a:buChar char="●"/>
            </a:pPr>
            <a:r>
              <a:rPr lang="en" sz="1200">
                <a:uFill>
                  <a:noFill/>
                </a:uFill>
                <a:hlinkClick r:id="rId8"/>
              </a:rPr>
              <a:t>Flat vintage travel poster with airplane</a:t>
            </a:r>
            <a:endParaRPr sz="1200"/>
          </a:p>
        </p:txBody>
      </p:sp>
      <p:sp>
        <p:nvSpPr>
          <p:cNvPr id="1750" name="Google Shape;1750;p67"/>
          <p:cNvSpPr txBox="1">
            <a:spLocks noGrp="1"/>
          </p:cNvSpPr>
          <p:nvPr>
            <p:ph type="subTitle" idx="2"/>
          </p:nvPr>
        </p:nvSpPr>
        <p:spPr>
          <a:xfrm>
            <a:off x="4865625" y="1132300"/>
            <a:ext cx="3561000" cy="342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uFill>
                  <a:noFill/>
                </a:uFill>
                <a:hlinkClick r:id="rId9"/>
              </a:rPr>
              <a:t>Travel landing page</a:t>
            </a:r>
            <a:endParaRPr/>
          </a:p>
          <a:p>
            <a:pPr marL="457200" lvl="0" indent="-304800" algn="l" rtl="0">
              <a:spcBef>
                <a:spcPts val="0"/>
              </a:spcBef>
              <a:spcAft>
                <a:spcPts val="0"/>
              </a:spcAft>
              <a:buSzPts val="1200"/>
              <a:buChar char="●"/>
            </a:pPr>
            <a:r>
              <a:rPr lang="en">
                <a:uFill>
                  <a:noFill/>
                </a:uFill>
                <a:hlinkClick r:id="rId10"/>
              </a:rPr>
              <a:t>Flat vintage travel poster with beach</a:t>
            </a:r>
            <a:endParaRPr/>
          </a:p>
          <a:p>
            <a:pPr marL="457200" lvl="0" indent="-304800" algn="l" rtl="0">
              <a:spcBef>
                <a:spcPts val="0"/>
              </a:spcBef>
              <a:spcAft>
                <a:spcPts val="0"/>
              </a:spcAft>
              <a:buSzPts val="1200"/>
              <a:buChar char="●"/>
            </a:pPr>
            <a:r>
              <a:rPr lang="en">
                <a:uFill>
                  <a:noFill/>
                </a:uFill>
                <a:hlinkClick r:id="rId11"/>
              </a:rPr>
              <a:t>Travel landing page </a:t>
            </a:r>
            <a:endParaRPr/>
          </a:p>
          <a:p>
            <a:pPr marL="457200" lvl="0" indent="-304800" algn="l" rtl="0">
              <a:spcBef>
                <a:spcPts val="0"/>
              </a:spcBef>
              <a:spcAft>
                <a:spcPts val="0"/>
              </a:spcAft>
              <a:buSzPts val="1200"/>
              <a:buChar char="●"/>
            </a:pPr>
            <a:r>
              <a:rPr lang="en">
                <a:uFill>
                  <a:noFill/>
                </a:uFill>
                <a:hlinkClick r:id="rId12"/>
              </a:rPr>
              <a:t>Travel computer with airplane and accessories </a:t>
            </a:r>
            <a:endParaRPr/>
          </a:p>
          <a:p>
            <a:pPr marL="457200" lvl="0" indent="-304800" algn="l" rtl="0">
              <a:spcBef>
                <a:spcPts val="0"/>
              </a:spcBef>
              <a:spcAft>
                <a:spcPts val="0"/>
              </a:spcAft>
              <a:buSzPts val="1200"/>
              <a:buChar char="●"/>
            </a:pPr>
            <a:r>
              <a:rPr lang="en">
                <a:uFill>
                  <a:noFill/>
                </a:uFill>
                <a:hlinkClick r:id="rId13"/>
              </a:rPr>
              <a:t>Plane flying around the world background </a:t>
            </a:r>
            <a:endParaRPr/>
          </a:p>
          <a:p>
            <a:pPr marL="0" lvl="0" indent="0" algn="l" rtl="0">
              <a:spcBef>
                <a:spcPts val="1000"/>
              </a:spcBef>
              <a:spcAft>
                <a:spcPts val="0"/>
              </a:spcAft>
              <a:buNone/>
            </a:pPr>
            <a:r>
              <a:rPr lang="en" sz="2200">
                <a:solidFill>
                  <a:schemeClr val="accent1"/>
                </a:solidFill>
                <a:latin typeface="Limelight"/>
                <a:ea typeface="Limelight"/>
                <a:cs typeface="Limelight"/>
                <a:sym typeface="Limelight"/>
              </a:rPr>
              <a:t>ICONS:</a:t>
            </a:r>
            <a:endParaRPr sz="2200">
              <a:solidFill>
                <a:schemeClr val="accent1"/>
              </a:solidFill>
              <a:latin typeface="Limelight"/>
              <a:ea typeface="Limelight"/>
              <a:cs typeface="Limelight"/>
              <a:sym typeface="Limelight"/>
            </a:endParaRPr>
          </a:p>
          <a:p>
            <a:pPr marL="457200" lvl="0" indent="-304800" algn="l" rtl="0">
              <a:spcBef>
                <a:spcPts val="1000"/>
              </a:spcBef>
              <a:spcAft>
                <a:spcPts val="0"/>
              </a:spcAft>
              <a:buSzPts val="1200"/>
              <a:buChar char="●"/>
            </a:pPr>
            <a:r>
              <a:rPr lang="en" sz="1200">
                <a:uFill>
                  <a:noFill/>
                </a:uFill>
                <a:hlinkClick r:id="rId14"/>
              </a:rPr>
              <a:t>Icon Pack: Aviation | Filled</a:t>
            </a:r>
            <a:endParaRPr sz="1200"/>
          </a:p>
          <a:p>
            <a:pPr marL="0" lvl="0" indent="0" algn="l" rtl="0">
              <a:spcBef>
                <a:spcPts val="1000"/>
              </a:spcBef>
              <a:spcAft>
                <a:spcPts val="0"/>
              </a:spcAft>
              <a:buNone/>
            </a:pPr>
            <a:endParaRPr sz="2200">
              <a:solidFill>
                <a:schemeClr val="accent1"/>
              </a:solidFill>
              <a:latin typeface="Limelight"/>
              <a:ea typeface="Limelight"/>
              <a:cs typeface="Limelight"/>
              <a:sym typeface="Limelight"/>
            </a:endParaRPr>
          </a:p>
        </p:txBody>
      </p:sp>
      <p:sp>
        <p:nvSpPr>
          <p:cNvPr id="1751" name="Google Shape;1751;p67"/>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752" name="Google Shape;1752;p67"/>
          <p:cNvSpPr/>
          <p:nvPr/>
        </p:nvSpPr>
        <p:spPr>
          <a:xfrm>
            <a:off x="5436675" y="41858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3" name="Google Shape;1753;p67"/>
          <p:cNvGrpSpPr/>
          <p:nvPr/>
        </p:nvGrpSpPr>
        <p:grpSpPr>
          <a:xfrm flipH="1">
            <a:off x="-967707" y="3347076"/>
            <a:ext cx="1507118" cy="838832"/>
            <a:chOff x="7636893" y="2346251"/>
            <a:chExt cx="1507118" cy="838832"/>
          </a:xfrm>
        </p:grpSpPr>
        <p:grpSp>
          <p:nvGrpSpPr>
            <p:cNvPr id="1754" name="Google Shape;1754;p67"/>
            <p:cNvGrpSpPr/>
            <p:nvPr/>
          </p:nvGrpSpPr>
          <p:grpSpPr>
            <a:xfrm flipH="1">
              <a:off x="7728620" y="2393076"/>
              <a:ext cx="1415391" cy="792008"/>
              <a:chOff x="1905568" y="363438"/>
              <a:chExt cx="1415391" cy="792008"/>
            </a:xfrm>
          </p:grpSpPr>
          <p:sp>
            <p:nvSpPr>
              <p:cNvPr id="1755" name="Google Shape;1755;p6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67"/>
            <p:cNvGrpSpPr/>
            <p:nvPr/>
          </p:nvGrpSpPr>
          <p:grpSpPr>
            <a:xfrm flipH="1">
              <a:off x="7636893" y="2346251"/>
              <a:ext cx="257693" cy="199083"/>
              <a:chOff x="3154993" y="316614"/>
              <a:chExt cx="257693" cy="199083"/>
            </a:xfrm>
          </p:grpSpPr>
          <p:sp>
            <p:nvSpPr>
              <p:cNvPr id="1758" name="Google Shape;1758;p6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772" name="Google Shape;1772;p68"/>
          <p:cNvGrpSpPr/>
          <p:nvPr/>
        </p:nvGrpSpPr>
        <p:grpSpPr>
          <a:xfrm>
            <a:off x="989700" y="1384022"/>
            <a:ext cx="464150" cy="338550"/>
            <a:chOff x="989700" y="1293250"/>
            <a:chExt cx="464150" cy="338550"/>
          </a:xfrm>
        </p:grpSpPr>
        <p:sp>
          <p:nvSpPr>
            <p:cNvPr id="1773" name="Google Shape;1773;p68"/>
            <p:cNvSpPr/>
            <p:nvPr/>
          </p:nvSpPr>
          <p:spPr>
            <a:xfrm>
              <a:off x="1178650" y="1293250"/>
              <a:ext cx="104100" cy="208175"/>
            </a:xfrm>
            <a:custGeom>
              <a:avLst/>
              <a:gdLst/>
              <a:ahLst/>
              <a:cxnLst/>
              <a:rect l="l" t="t" r="r" b="b"/>
              <a:pathLst>
                <a:path w="4164" h="8327" extrusionOk="0">
                  <a:moveTo>
                    <a:pt x="3096" y="1033"/>
                  </a:moveTo>
                  <a:lnTo>
                    <a:pt x="3096" y="2065"/>
                  </a:lnTo>
                  <a:lnTo>
                    <a:pt x="1032" y="2065"/>
                  </a:lnTo>
                  <a:lnTo>
                    <a:pt x="1032" y="1033"/>
                  </a:lnTo>
                  <a:close/>
                  <a:moveTo>
                    <a:pt x="534" y="1"/>
                  </a:moveTo>
                  <a:cubicBezTo>
                    <a:pt x="214" y="1"/>
                    <a:pt x="1" y="214"/>
                    <a:pt x="1" y="499"/>
                  </a:cubicBezTo>
                  <a:lnTo>
                    <a:pt x="1" y="8327"/>
                  </a:lnTo>
                  <a:lnTo>
                    <a:pt x="4163" y="8327"/>
                  </a:lnTo>
                  <a:lnTo>
                    <a:pt x="4163" y="499"/>
                  </a:lnTo>
                  <a:cubicBezTo>
                    <a:pt x="4163" y="214"/>
                    <a:pt x="3950" y="1"/>
                    <a:pt x="3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1111925" y="1344850"/>
              <a:ext cx="40950" cy="156575"/>
            </a:xfrm>
            <a:custGeom>
              <a:avLst/>
              <a:gdLst/>
              <a:ahLst/>
              <a:cxnLst/>
              <a:rect l="l" t="t" r="r" b="b"/>
              <a:pathLst>
                <a:path w="1638" h="6263" extrusionOk="0">
                  <a:moveTo>
                    <a:pt x="535" y="1"/>
                  </a:moveTo>
                  <a:cubicBezTo>
                    <a:pt x="250" y="1"/>
                    <a:pt x="1" y="250"/>
                    <a:pt x="1" y="534"/>
                  </a:cubicBezTo>
                  <a:lnTo>
                    <a:pt x="1" y="5729"/>
                  </a:lnTo>
                  <a:cubicBezTo>
                    <a:pt x="1" y="6014"/>
                    <a:pt x="250" y="6263"/>
                    <a:pt x="535" y="6263"/>
                  </a:cubicBezTo>
                  <a:lnTo>
                    <a:pt x="1638" y="6263"/>
                  </a:lnTo>
                  <a:lnTo>
                    <a:pt x="1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1308525" y="1344850"/>
              <a:ext cx="40050" cy="156575"/>
            </a:xfrm>
            <a:custGeom>
              <a:avLst/>
              <a:gdLst/>
              <a:ahLst/>
              <a:cxnLst/>
              <a:rect l="l" t="t" r="r" b="b"/>
              <a:pathLst>
                <a:path w="1602" h="6263" extrusionOk="0">
                  <a:moveTo>
                    <a:pt x="0" y="1"/>
                  </a:moveTo>
                  <a:lnTo>
                    <a:pt x="0" y="6263"/>
                  </a:lnTo>
                  <a:lnTo>
                    <a:pt x="1068" y="6263"/>
                  </a:lnTo>
                  <a:cubicBezTo>
                    <a:pt x="1352" y="6263"/>
                    <a:pt x="1566" y="6014"/>
                    <a:pt x="1566" y="5729"/>
                  </a:cubicBezTo>
                  <a:lnTo>
                    <a:pt x="1601" y="534"/>
                  </a:lnTo>
                  <a:cubicBezTo>
                    <a:pt x="1601" y="250"/>
                    <a:pt x="1352"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989700" y="1527150"/>
              <a:ext cx="123475" cy="104650"/>
            </a:xfrm>
            <a:custGeom>
              <a:avLst/>
              <a:gdLst/>
              <a:ahLst/>
              <a:cxnLst/>
              <a:rect l="l" t="t" r="r" b="b"/>
              <a:pathLst>
                <a:path w="4939" h="4186" extrusionOk="0">
                  <a:moveTo>
                    <a:pt x="2791" y="1559"/>
                  </a:moveTo>
                  <a:cubicBezTo>
                    <a:pt x="3089" y="1559"/>
                    <a:pt x="3375" y="1822"/>
                    <a:pt x="3324" y="2173"/>
                  </a:cubicBezTo>
                  <a:cubicBezTo>
                    <a:pt x="3289" y="2386"/>
                    <a:pt x="3111" y="2564"/>
                    <a:pt x="2897" y="2600"/>
                  </a:cubicBezTo>
                  <a:cubicBezTo>
                    <a:pt x="2868" y="2604"/>
                    <a:pt x="2840" y="2606"/>
                    <a:pt x="2812" y="2606"/>
                  </a:cubicBezTo>
                  <a:cubicBezTo>
                    <a:pt x="2335" y="2606"/>
                    <a:pt x="2099" y="2047"/>
                    <a:pt x="2435" y="1710"/>
                  </a:cubicBezTo>
                  <a:cubicBezTo>
                    <a:pt x="2540" y="1605"/>
                    <a:pt x="2667" y="1559"/>
                    <a:pt x="2791" y="1559"/>
                  </a:cubicBezTo>
                  <a:close/>
                  <a:moveTo>
                    <a:pt x="2811" y="1"/>
                  </a:moveTo>
                  <a:cubicBezTo>
                    <a:pt x="947" y="1"/>
                    <a:pt x="0" y="2264"/>
                    <a:pt x="1332" y="3561"/>
                  </a:cubicBezTo>
                  <a:cubicBezTo>
                    <a:pt x="1764" y="3993"/>
                    <a:pt x="2291" y="4185"/>
                    <a:pt x="2805" y="4185"/>
                  </a:cubicBezTo>
                  <a:cubicBezTo>
                    <a:pt x="3900" y="4185"/>
                    <a:pt x="4938" y="3314"/>
                    <a:pt x="4890" y="2031"/>
                  </a:cubicBezTo>
                  <a:cubicBezTo>
                    <a:pt x="4854" y="928"/>
                    <a:pt x="3965" y="38"/>
                    <a:pt x="2897" y="3"/>
                  </a:cubicBezTo>
                  <a:cubicBezTo>
                    <a:pt x="2868" y="1"/>
                    <a:pt x="2840" y="1"/>
                    <a:pt x="2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1160225" y="1527200"/>
              <a:ext cx="123125" cy="104600"/>
            </a:xfrm>
            <a:custGeom>
              <a:avLst/>
              <a:gdLst/>
              <a:ahLst/>
              <a:cxnLst/>
              <a:rect l="l" t="t" r="r" b="b"/>
              <a:pathLst>
                <a:path w="4925" h="4184" extrusionOk="0">
                  <a:moveTo>
                    <a:pt x="2796" y="1585"/>
                  </a:moveTo>
                  <a:cubicBezTo>
                    <a:pt x="3076" y="1585"/>
                    <a:pt x="3348" y="1827"/>
                    <a:pt x="3299" y="2171"/>
                  </a:cubicBezTo>
                  <a:cubicBezTo>
                    <a:pt x="3264" y="2384"/>
                    <a:pt x="3086" y="2562"/>
                    <a:pt x="2872" y="2598"/>
                  </a:cubicBezTo>
                  <a:cubicBezTo>
                    <a:pt x="2845" y="2602"/>
                    <a:pt x="2818" y="2604"/>
                    <a:pt x="2793" y="2604"/>
                  </a:cubicBezTo>
                  <a:cubicBezTo>
                    <a:pt x="2345" y="2604"/>
                    <a:pt x="2109" y="2047"/>
                    <a:pt x="2445" y="1744"/>
                  </a:cubicBezTo>
                  <a:cubicBezTo>
                    <a:pt x="2545" y="1634"/>
                    <a:pt x="2671" y="1585"/>
                    <a:pt x="2796" y="1585"/>
                  </a:cubicBezTo>
                  <a:close/>
                  <a:moveTo>
                    <a:pt x="2829" y="0"/>
                  </a:moveTo>
                  <a:cubicBezTo>
                    <a:pt x="971" y="0"/>
                    <a:pt x="1" y="2252"/>
                    <a:pt x="1342" y="3559"/>
                  </a:cubicBezTo>
                  <a:cubicBezTo>
                    <a:pt x="1763" y="3991"/>
                    <a:pt x="2282" y="4183"/>
                    <a:pt x="2792" y="4183"/>
                  </a:cubicBezTo>
                  <a:cubicBezTo>
                    <a:pt x="3878" y="4183"/>
                    <a:pt x="4925" y="3312"/>
                    <a:pt x="4900" y="2029"/>
                  </a:cubicBezTo>
                  <a:cubicBezTo>
                    <a:pt x="4865" y="926"/>
                    <a:pt x="3975" y="36"/>
                    <a:pt x="2872" y="1"/>
                  </a:cubicBezTo>
                  <a:cubicBezTo>
                    <a:pt x="2858" y="0"/>
                    <a:pt x="2843"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1330375" y="1527150"/>
              <a:ext cx="123475" cy="104650"/>
            </a:xfrm>
            <a:custGeom>
              <a:avLst/>
              <a:gdLst/>
              <a:ahLst/>
              <a:cxnLst/>
              <a:rect l="l" t="t" r="r" b="b"/>
              <a:pathLst>
                <a:path w="4939" h="4186" extrusionOk="0">
                  <a:moveTo>
                    <a:pt x="2720" y="1568"/>
                  </a:moveTo>
                  <a:cubicBezTo>
                    <a:pt x="3360" y="1568"/>
                    <a:pt x="3503" y="2493"/>
                    <a:pt x="2862" y="2636"/>
                  </a:cubicBezTo>
                  <a:lnTo>
                    <a:pt x="2862" y="2600"/>
                  </a:lnTo>
                  <a:cubicBezTo>
                    <a:pt x="2832" y="2607"/>
                    <a:pt x="2802" y="2610"/>
                    <a:pt x="2772" y="2610"/>
                  </a:cubicBezTo>
                  <a:cubicBezTo>
                    <a:pt x="2491" y="2610"/>
                    <a:pt x="2261" y="2320"/>
                    <a:pt x="2293" y="2031"/>
                  </a:cubicBezTo>
                  <a:cubicBezTo>
                    <a:pt x="2329" y="1782"/>
                    <a:pt x="2507" y="1604"/>
                    <a:pt x="2720" y="1568"/>
                  </a:cubicBezTo>
                  <a:close/>
                  <a:moveTo>
                    <a:pt x="2778" y="1"/>
                  </a:moveTo>
                  <a:cubicBezTo>
                    <a:pt x="947" y="1"/>
                    <a:pt x="1" y="2264"/>
                    <a:pt x="1332" y="3561"/>
                  </a:cubicBezTo>
                  <a:cubicBezTo>
                    <a:pt x="1764" y="3993"/>
                    <a:pt x="2291" y="4185"/>
                    <a:pt x="2805" y="4185"/>
                  </a:cubicBezTo>
                  <a:cubicBezTo>
                    <a:pt x="3900" y="4185"/>
                    <a:pt x="4939" y="3314"/>
                    <a:pt x="4890" y="2031"/>
                  </a:cubicBezTo>
                  <a:cubicBezTo>
                    <a:pt x="4855" y="928"/>
                    <a:pt x="3965" y="38"/>
                    <a:pt x="2862" y="3"/>
                  </a:cubicBezTo>
                  <a:cubicBezTo>
                    <a:pt x="2834" y="1"/>
                    <a:pt x="2806" y="1"/>
                    <a:pt x="2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8"/>
            <p:cNvSpPr/>
            <p:nvPr/>
          </p:nvSpPr>
          <p:spPr>
            <a:xfrm>
              <a:off x="1118175" y="1527200"/>
              <a:ext cx="54275" cy="104100"/>
            </a:xfrm>
            <a:custGeom>
              <a:avLst/>
              <a:gdLst/>
              <a:ahLst/>
              <a:cxnLst/>
              <a:rect l="l" t="t" r="r" b="b"/>
              <a:pathLst>
                <a:path w="2171" h="4164" extrusionOk="0">
                  <a:moveTo>
                    <a:pt x="0" y="1"/>
                  </a:moveTo>
                  <a:cubicBezTo>
                    <a:pt x="1067" y="1175"/>
                    <a:pt x="1067" y="2989"/>
                    <a:pt x="0" y="4164"/>
                  </a:cubicBezTo>
                  <a:lnTo>
                    <a:pt x="2170" y="4164"/>
                  </a:lnTo>
                  <a:cubicBezTo>
                    <a:pt x="1067" y="2989"/>
                    <a:pt x="1067" y="1175"/>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68"/>
            <p:cNvSpPr/>
            <p:nvPr/>
          </p:nvSpPr>
          <p:spPr>
            <a:xfrm>
              <a:off x="1288050" y="1527200"/>
              <a:ext cx="54300" cy="104100"/>
            </a:xfrm>
            <a:custGeom>
              <a:avLst/>
              <a:gdLst/>
              <a:ahLst/>
              <a:cxnLst/>
              <a:rect l="l" t="t" r="r" b="b"/>
              <a:pathLst>
                <a:path w="2172" h="4164" extrusionOk="0">
                  <a:moveTo>
                    <a:pt x="1" y="1"/>
                  </a:moveTo>
                  <a:cubicBezTo>
                    <a:pt x="1104" y="1175"/>
                    <a:pt x="1104" y="2989"/>
                    <a:pt x="1" y="4164"/>
                  </a:cubicBezTo>
                  <a:lnTo>
                    <a:pt x="2171" y="4164"/>
                  </a:lnTo>
                  <a:cubicBezTo>
                    <a:pt x="1104" y="2989"/>
                    <a:pt x="1104" y="1175"/>
                    <a:pt x="2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8"/>
          <p:cNvGrpSpPr/>
          <p:nvPr/>
        </p:nvGrpSpPr>
        <p:grpSpPr>
          <a:xfrm>
            <a:off x="7703300" y="4132647"/>
            <a:ext cx="444775" cy="416775"/>
            <a:chOff x="7703300" y="4041875"/>
            <a:chExt cx="444775" cy="416775"/>
          </a:xfrm>
        </p:grpSpPr>
        <p:sp>
          <p:nvSpPr>
            <p:cNvPr id="1782" name="Google Shape;1782;p68"/>
            <p:cNvSpPr/>
            <p:nvPr/>
          </p:nvSpPr>
          <p:spPr>
            <a:xfrm>
              <a:off x="7871975" y="4406500"/>
              <a:ext cx="62125" cy="52150"/>
            </a:xfrm>
            <a:custGeom>
              <a:avLst/>
              <a:gdLst/>
              <a:ahLst/>
              <a:cxnLst/>
              <a:rect l="l" t="t" r="r" b="b"/>
              <a:pathLst>
                <a:path w="2485" h="2086" extrusionOk="0">
                  <a:moveTo>
                    <a:pt x="1093" y="0"/>
                  </a:moveTo>
                  <a:cubicBezTo>
                    <a:pt x="1066" y="0"/>
                    <a:pt x="1038" y="1"/>
                    <a:pt x="1010" y="3"/>
                  </a:cubicBezTo>
                  <a:cubicBezTo>
                    <a:pt x="512" y="39"/>
                    <a:pt x="85" y="430"/>
                    <a:pt x="49" y="964"/>
                  </a:cubicBezTo>
                  <a:cubicBezTo>
                    <a:pt x="0" y="1626"/>
                    <a:pt x="543" y="2086"/>
                    <a:pt x="1106" y="2086"/>
                  </a:cubicBezTo>
                  <a:cubicBezTo>
                    <a:pt x="1360" y="2086"/>
                    <a:pt x="1618" y="1992"/>
                    <a:pt x="1828" y="1782"/>
                  </a:cubicBezTo>
                  <a:cubicBezTo>
                    <a:pt x="2485" y="1126"/>
                    <a:pt x="200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8056100" y="4406500"/>
              <a:ext cx="62125" cy="52150"/>
            </a:xfrm>
            <a:custGeom>
              <a:avLst/>
              <a:gdLst/>
              <a:ahLst/>
              <a:cxnLst/>
              <a:rect l="l" t="t" r="r" b="b"/>
              <a:pathLst>
                <a:path w="2485" h="2086" extrusionOk="0">
                  <a:moveTo>
                    <a:pt x="1093" y="0"/>
                  </a:moveTo>
                  <a:cubicBezTo>
                    <a:pt x="1066" y="0"/>
                    <a:pt x="1038" y="1"/>
                    <a:pt x="1010" y="3"/>
                  </a:cubicBezTo>
                  <a:cubicBezTo>
                    <a:pt x="476" y="39"/>
                    <a:pt x="85" y="430"/>
                    <a:pt x="49" y="964"/>
                  </a:cubicBezTo>
                  <a:cubicBezTo>
                    <a:pt x="0" y="1626"/>
                    <a:pt x="543" y="2086"/>
                    <a:pt x="1107" y="2086"/>
                  </a:cubicBezTo>
                  <a:cubicBezTo>
                    <a:pt x="1360" y="2086"/>
                    <a:pt x="1618" y="1992"/>
                    <a:pt x="1828" y="1782"/>
                  </a:cubicBezTo>
                  <a:cubicBezTo>
                    <a:pt x="2485" y="1126"/>
                    <a:pt x="200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7703300" y="4041875"/>
              <a:ext cx="444775" cy="364725"/>
            </a:xfrm>
            <a:custGeom>
              <a:avLst/>
              <a:gdLst/>
              <a:ahLst/>
              <a:cxnLst/>
              <a:rect l="l" t="t" r="r" b="b"/>
              <a:pathLst>
                <a:path w="17791" h="14589" extrusionOk="0">
                  <a:moveTo>
                    <a:pt x="2028" y="4163"/>
                  </a:moveTo>
                  <a:lnTo>
                    <a:pt x="2028" y="6227"/>
                  </a:lnTo>
                  <a:lnTo>
                    <a:pt x="1566" y="6227"/>
                  </a:lnTo>
                  <a:cubicBezTo>
                    <a:pt x="1281" y="6227"/>
                    <a:pt x="1068" y="5978"/>
                    <a:pt x="1068" y="5693"/>
                  </a:cubicBezTo>
                  <a:lnTo>
                    <a:pt x="1068" y="4163"/>
                  </a:lnTo>
                  <a:close/>
                  <a:moveTo>
                    <a:pt x="4199" y="4128"/>
                  </a:moveTo>
                  <a:lnTo>
                    <a:pt x="4199" y="6227"/>
                  </a:lnTo>
                  <a:lnTo>
                    <a:pt x="3060" y="6227"/>
                  </a:lnTo>
                  <a:lnTo>
                    <a:pt x="3060" y="4128"/>
                  </a:lnTo>
                  <a:close/>
                  <a:moveTo>
                    <a:pt x="605" y="0"/>
                  </a:moveTo>
                  <a:cubicBezTo>
                    <a:pt x="320" y="0"/>
                    <a:pt x="71" y="214"/>
                    <a:pt x="71" y="498"/>
                  </a:cubicBezTo>
                  <a:cubicBezTo>
                    <a:pt x="36" y="783"/>
                    <a:pt x="285" y="1032"/>
                    <a:pt x="570" y="1032"/>
                  </a:cubicBezTo>
                  <a:lnTo>
                    <a:pt x="3701" y="1032"/>
                  </a:lnTo>
                  <a:cubicBezTo>
                    <a:pt x="3985" y="1032"/>
                    <a:pt x="4199" y="1281"/>
                    <a:pt x="4199" y="1566"/>
                  </a:cubicBezTo>
                  <a:lnTo>
                    <a:pt x="4199" y="3131"/>
                  </a:lnTo>
                  <a:lnTo>
                    <a:pt x="534" y="3131"/>
                  </a:lnTo>
                  <a:cubicBezTo>
                    <a:pt x="516" y="3129"/>
                    <a:pt x="498" y="3128"/>
                    <a:pt x="480" y="3128"/>
                  </a:cubicBezTo>
                  <a:cubicBezTo>
                    <a:pt x="218" y="3128"/>
                    <a:pt x="0" y="3363"/>
                    <a:pt x="0" y="3629"/>
                  </a:cubicBezTo>
                  <a:lnTo>
                    <a:pt x="0" y="5729"/>
                  </a:lnTo>
                  <a:cubicBezTo>
                    <a:pt x="0" y="6583"/>
                    <a:pt x="712" y="7294"/>
                    <a:pt x="1566" y="7294"/>
                  </a:cubicBezTo>
                  <a:lnTo>
                    <a:pt x="4199" y="7294"/>
                  </a:lnTo>
                  <a:lnTo>
                    <a:pt x="4199" y="13023"/>
                  </a:lnTo>
                  <a:cubicBezTo>
                    <a:pt x="4199" y="13877"/>
                    <a:pt x="4910" y="14588"/>
                    <a:pt x="5764" y="14588"/>
                  </a:cubicBezTo>
                  <a:lnTo>
                    <a:pt x="17293" y="14588"/>
                  </a:lnTo>
                  <a:cubicBezTo>
                    <a:pt x="17577" y="14588"/>
                    <a:pt x="17791" y="14339"/>
                    <a:pt x="17791" y="14055"/>
                  </a:cubicBezTo>
                  <a:lnTo>
                    <a:pt x="17791" y="13023"/>
                  </a:lnTo>
                  <a:cubicBezTo>
                    <a:pt x="17791" y="12738"/>
                    <a:pt x="17577" y="12489"/>
                    <a:pt x="17293" y="12489"/>
                  </a:cubicBezTo>
                  <a:lnTo>
                    <a:pt x="5266" y="12489"/>
                  </a:lnTo>
                  <a:lnTo>
                    <a:pt x="5266" y="1566"/>
                  </a:lnTo>
                  <a:cubicBezTo>
                    <a:pt x="5266" y="676"/>
                    <a:pt x="4555" y="0"/>
                    <a:pt x="3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7925675" y="4120150"/>
              <a:ext cx="104100" cy="208175"/>
            </a:xfrm>
            <a:custGeom>
              <a:avLst/>
              <a:gdLst/>
              <a:ahLst/>
              <a:cxnLst/>
              <a:rect l="l" t="t" r="r" b="b"/>
              <a:pathLst>
                <a:path w="4164" h="8327" extrusionOk="0">
                  <a:moveTo>
                    <a:pt x="3132" y="1032"/>
                  </a:moveTo>
                  <a:lnTo>
                    <a:pt x="3132" y="2064"/>
                  </a:lnTo>
                  <a:lnTo>
                    <a:pt x="1032" y="2064"/>
                  </a:lnTo>
                  <a:lnTo>
                    <a:pt x="1032" y="1032"/>
                  </a:lnTo>
                  <a:close/>
                  <a:moveTo>
                    <a:pt x="534" y="0"/>
                  </a:moveTo>
                  <a:cubicBezTo>
                    <a:pt x="250" y="0"/>
                    <a:pt x="0" y="214"/>
                    <a:pt x="0" y="498"/>
                  </a:cubicBezTo>
                  <a:lnTo>
                    <a:pt x="0" y="8326"/>
                  </a:lnTo>
                  <a:lnTo>
                    <a:pt x="4163" y="8326"/>
                  </a:lnTo>
                  <a:lnTo>
                    <a:pt x="4163" y="498"/>
                  </a:lnTo>
                  <a:cubicBezTo>
                    <a:pt x="4163" y="214"/>
                    <a:pt x="3914" y="0"/>
                    <a:pt x="3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7860750" y="4171725"/>
              <a:ext cx="38275" cy="156600"/>
            </a:xfrm>
            <a:custGeom>
              <a:avLst/>
              <a:gdLst/>
              <a:ahLst/>
              <a:cxnLst/>
              <a:rect l="l" t="t" r="r" b="b"/>
              <a:pathLst>
                <a:path w="1531" h="6264" extrusionOk="0">
                  <a:moveTo>
                    <a:pt x="498" y="1"/>
                  </a:moveTo>
                  <a:cubicBezTo>
                    <a:pt x="214" y="1"/>
                    <a:pt x="0" y="250"/>
                    <a:pt x="0" y="535"/>
                  </a:cubicBezTo>
                  <a:lnTo>
                    <a:pt x="0" y="5729"/>
                  </a:lnTo>
                  <a:cubicBezTo>
                    <a:pt x="0" y="6014"/>
                    <a:pt x="214" y="6263"/>
                    <a:pt x="498" y="6263"/>
                  </a:cubicBezTo>
                  <a:lnTo>
                    <a:pt x="1530" y="6263"/>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8055550" y="4171725"/>
              <a:ext cx="39150" cy="156600"/>
            </a:xfrm>
            <a:custGeom>
              <a:avLst/>
              <a:gdLst/>
              <a:ahLst/>
              <a:cxnLst/>
              <a:rect l="l" t="t" r="r" b="b"/>
              <a:pathLst>
                <a:path w="1566" h="6264" extrusionOk="0">
                  <a:moveTo>
                    <a:pt x="0" y="1"/>
                  </a:moveTo>
                  <a:lnTo>
                    <a:pt x="0" y="6263"/>
                  </a:lnTo>
                  <a:lnTo>
                    <a:pt x="1068" y="6263"/>
                  </a:lnTo>
                  <a:cubicBezTo>
                    <a:pt x="1352" y="6263"/>
                    <a:pt x="1566" y="6050"/>
                    <a:pt x="1566" y="5729"/>
                  </a:cubicBezTo>
                  <a:lnTo>
                    <a:pt x="1566" y="535"/>
                  </a:lnTo>
                  <a:cubicBezTo>
                    <a:pt x="1566" y="250"/>
                    <a:pt x="1352"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8"/>
          <p:cNvGrpSpPr/>
          <p:nvPr/>
        </p:nvGrpSpPr>
        <p:grpSpPr>
          <a:xfrm>
            <a:off x="7725175" y="3403897"/>
            <a:ext cx="398875" cy="444575"/>
            <a:chOff x="7725175" y="3313125"/>
            <a:chExt cx="398875" cy="444575"/>
          </a:xfrm>
        </p:grpSpPr>
        <p:sp>
          <p:nvSpPr>
            <p:cNvPr id="1789" name="Google Shape;1789;p68"/>
            <p:cNvSpPr/>
            <p:nvPr/>
          </p:nvSpPr>
          <p:spPr>
            <a:xfrm>
              <a:off x="7805475" y="3496150"/>
              <a:ext cx="238525" cy="261550"/>
            </a:xfrm>
            <a:custGeom>
              <a:avLst/>
              <a:gdLst/>
              <a:ahLst/>
              <a:cxnLst/>
              <a:rect l="l" t="t" r="r" b="b"/>
              <a:pathLst>
                <a:path w="9541" h="10462" extrusionOk="0">
                  <a:moveTo>
                    <a:pt x="4791" y="0"/>
                  </a:moveTo>
                  <a:cubicBezTo>
                    <a:pt x="4604" y="0"/>
                    <a:pt x="4417" y="89"/>
                    <a:pt x="4310" y="267"/>
                  </a:cubicBezTo>
                  <a:lnTo>
                    <a:pt x="147" y="9732"/>
                  </a:lnTo>
                  <a:cubicBezTo>
                    <a:pt x="0" y="10085"/>
                    <a:pt x="291" y="10462"/>
                    <a:pt x="637" y="10462"/>
                  </a:cubicBezTo>
                  <a:cubicBezTo>
                    <a:pt x="710" y="10462"/>
                    <a:pt x="785" y="10445"/>
                    <a:pt x="859" y="10408"/>
                  </a:cubicBezTo>
                  <a:lnTo>
                    <a:pt x="4808" y="8451"/>
                  </a:lnTo>
                  <a:lnTo>
                    <a:pt x="8722" y="10408"/>
                  </a:lnTo>
                  <a:cubicBezTo>
                    <a:pt x="8794" y="10443"/>
                    <a:pt x="8900" y="10443"/>
                    <a:pt x="8971" y="10443"/>
                  </a:cubicBezTo>
                  <a:cubicBezTo>
                    <a:pt x="9114" y="10443"/>
                    <a:pt x="9221" y="10408"/>
                    <a:pt x="9327" y="10301"/>
                  </a:cubicBezTo>
                  <a:cubicBezTo>
                    <a:pt x="9505" y="10159"/>
                    <a:pt x="9541" y="9945"/>
                    <a:pt x="9434" y="9732"/>
                  </a:cubicBezTo>
                  <a:lnTo>
                    <a:pt x="5271" y="267"/>
                  </a:lnTo>
                  <a:cubicBezTo>
                    <a:pt x="5164" y="89"/>
                    <a:pt x="4977" y="0"/>
                    <a:pt x="4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7725175" y="3313125"/>
              <a:ext cx="398875" cy="305350"/>
            </a:xfrm>
            <a:custGeom>
              <a:avLst/>
              <a:gdLst/>
              <a:ahLst/>
              <a:cxnLst/>
              <a:rect l="l" t="t" r="r" b="b"/>
              <a:pathLst>
                <a:path w="15955" h="12214" extrusionOk="0">
                  <a:moveTo>
                    <a:pt x="8038" y="1"/>
                  </a:moveTo>
                  <a:cubicBezTo>
                    <a:pt x="7780" y="1"/>
                    <a:pt x="7522" y="170"/>
                    <a:pt x="7522" y="508"/>
                  </a:cubicBezTo>
                  <a:lnTo>
                    <a:pt x="7522" y="2109"/>
                  </a:lnTo>
                  <a:cubicBezTo>
                    <a:pt x="4747" y="2358"/>
                    <a:pt x="2577" y="4528"/>
                    <a:pt x="2328" y="7304"/>
                  </a:cubicBezTo>
                  <a:lnTo>
                    <a:pt x="726" y="7304"/>
                  </a:lnTo>
                  <a:cubicBezTo>
                    <a:pt x="704" y="7302"/>
                    <a:pt x="683" y="7301"/>
                    <a:pt x="662" y="7301"/>
                  </a:cubicBezTo>
                  <a:cubicBezTo>
                    <a:pt x="1" y="7301"/>
                    <a:pt x="1" y="8339"/>
                    <a:pt x="662" y="8339"/>
                  </a:cubicBezTo>
                  <a:cubicBezTo>
                    <a:pt x="683" y="8339"/>
                    <a:pt x="704" y="8338"/>
                    <a:pt x="726" y="8335"/>
                  </a:cubicBezTo>
                  <a:lnTo>
                    <a:pt x="2328" y="8335"/>
                  </a:lnTo>
                  <a:cubicBezTo>
                    <a:pt x="2470" y="9830"/>
                    <a:pt x="3181" y="11253"/>
                    <a:pt x="4356" y="12214"/>
                  </a:cubicBezTo>
                  <a:lnTo>
                    <a:pt x="4818" y="11218"/>
                  </a:lnTo>
                  <a:cubicBezTo>
                    <a:pt x="1723" y="8300"/>
                    <a:pt x="3786" y="3105"/>
                    <a:pt x="8020" y="3105"/>
                  </a:cubicBezTo>
                  <a:cubicBezTo>
                    <a:pt x="12255" y="3105"/>
                    <a:pt x="14318" y="8300"/>
                    <a:pt x="11258" y="11218"/>
                  </a:cubicBezTo>
                  <a:lnTo>
                    <a:pt x="11685" y="12214"/>
                  </a:lnTo>
                  <a:cubicBezTo>
                    <a:pt x="12859" y="11218"/>
                    <a:pt x="13571" y="9830"/>
                    <a:pt x="13713" y="8335"/>
                  </a:cubicBezTo>
                  <a:lnTo>
                    <a:pt x="15315" y="8335"/>
                  </a:lnTo>
                  <a:cubicBezTo>
                    <a:pt x="15955" y="8264"/>
                    <a:pt x="15955" y="7339"/>
                    <a:pt x="15315" y="7304"/>
                  </a:cubicBezTo>
                  <a:lnTo>
                    <a:pt x="13749" y="7304"/>
                  </a:lnTo>
                  <a:cubicBezTo>
                    <a:pt x="13464" y="4528"/>
                    <a:pt x="11294" y="2358"/>
                    <a:pt x="8554" y="2109"/>
                  </a:cubicBezTo>
                  <a:lnTo>
                    <a:pt x="8554" y="508"/>
                  </a:lnTo>
                  <a:cubicBezTo>
                    <a:pt x="8554" y="170"/>
                    <a:pt x="8296" y="1"/>
                    <a:pt x="8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7805600" y="3417425"/>
              <a:ext cx="240175" cy="150350"/>
            </a:xfrm>
            <a:custGeom>
              <a:avLst/>
              <a:gdLst/>
              <a:ahLst/>
              <a:cxnLst/>
              <a:rect l="l" t="t" r="r" b="b"/>
              <a:pathLst>
                <a:path w="9607" h="6014" extrusionOk="0">
                  <a:moveTo>
                    <a:pt x="4803" y="1"/>
                  </a:moveTo>
                  <a:cubicBezTo>
                    <a:pt x="1672" y="1"/>
                    <a:pt x="0" y="3630"/>
                    <a:pt x="2028" y="6014"/>
                  </a:cubicBezTo>
                  <a:lnTo>
                    <a:pt x="2526" y="4875"/>
                  </a:lnTo>
                  <a:cubicBezTo>
                    <a:pt x="2313" y="4484"/>
                    <a:pt x="2206" y="4057"/>
                    <a:pt x="2206" y="3630"/>
                  </a:cubicBezTo>
                  <a:cubicBezTo>
                    <a:pt x="2170" y="2207"/>
                    <a:pt x="3345" y="1032"/>
                    <a:pt x="4803" y="1032"/>
                  </a:cubicBezTo>
                  <a:cubicBezTo>
                    <a:pt x="6227" y="1032"/>
                    <a:pt x="7401" y="2207"/>
                    <a:pt x="7401" y="3630"/>
                  </a:cubicBezTo>
                  <a:cubicBezTo>
                    <a:pt x="7401" y="4057"/>
                    <a:pt x="7294" y="4484"/>
                    <a:pt x="7045" y="4875"/>
                  </a:cubicBezTo>
                  <a:lnTo>
                    <a:pt x="7579" y="6014"/>
                  </a:lnTo>
                  <a:cubicBezTo>
                    <a:pt x="9607" y="3630"/>
                    <a:pt x="7899" y="1"/>
                    <a:pt x="4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68"/>
          <p:cNvGrpSpPr/>
          <p:nvPr/>
        </p:nvGrpSpPr>
        <p:grpSpPr>
          <a:xfrm>
            <a:off x="7703300" y="2664047"/>
            <a:ext cx="444775" cy="444775"/>
            <a:chOff x="7703300" y="2573275"/>
            <a:chExt cx="444775" cy="444775"/>
          </a:xfrm>
        </p:grpSpPr>
        <p:sp>
          <p:nvSpPr>
            <p:cNvPr id="1793" name="Google Shape;1793;p68"/>
            <p:cNvSpPr/>
            <p:nvPr/>
          </p:nvSpPr>
          <p:spPr>
            <a:xfrm>
              <a:off x="7703300" y="2755625"/>
              <a:ext cx="153025" cy="78300"/>
            </a:xfrm>
            <a:custGeom>
              <a:avLst/>
              <a:gdLst/>
              <a:ahLst/>
              <a:cxnLst/>
              <a:rect l="l" t="t" r="r" b="b"/>
              <a:pathLst>
                <a:path w="6121" h="3132" extrusionOk="0">
                  <a:moveTo>
                    <a:pt x="4199" y="1"/>
                  </a:moveTo>
                  <a:cubicBezTo>
                    <a:pt x="3736" y="1"/>
                    <a:pt x="0" y="72"/>
                    <a:pt x="0" y="1566"/>
                  </a:cubicBezTo>
                  <a:cubicBezTo>
                    <a:pt x="0" y="3096"/>
                    <a:pt x="3772" y="3132"/>
                    <a:pt x="4199" y="3132"/>
                  </a:cubicBezTo>
                  <a:cubicBezTo>
                    <a:pt x="4839" y="3132"/>
                    <a:pt x="5480" y="3096"/>
                    <a:pt x="6120" y="2989"/>
                  </a:cubicBezTo>
                  <a:cubicBezTo>
                    <a:pt x="5658" y="2100"/>
                    <a:pt x="5658" y="1068"/>
                    <a:pt x="6120" y="178"/>
                  </a:cubicBezTo>
                  <a:cubicBezTo>
                    <a:pt x="5480" y="72"/>
                    <a:pt x="4839" y="1"/>
                    <a:pt x="4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7886525" y="2573275"/>
              <a:ext cx="78325" cy="152125"/>
            </a:xfrm>
            <a:custGeom>
              <a:avLst/>
              <a:gdLst/>
              <a:ahLst/>
              <a:cxnLst/>
              <a:rect l="l" t="t" r="r" b="b"/>
              <a:pathLst>
                <a:path w="3133" h="6085" extrusionOk="0">
                  <a:moveTo>
                    <a:pt x="1566" y="0"/>
                  </a:moveTo>
                  <a:cubicBezTo>
                    <a:pt x="36" y="0"/>
                    <a:pt x="1" y="3772"/>
                    <a:pt x="1" y="4199"/>
                  </a:cubicBezTo>
                  <a:cubicBezTo>
                    <a:pt x="1" y="4839"/>
                    <a:pt x="36" y="5480"/>
                    <a:pt x="179" y="6085"/>
                  </a:cubicBezTo>
                  <a:cubicBezTo>
                    <a:pt x="606" y="5871"/>
                    <a:pt x="1068" y="5765"/>
                    <a:pt x="1566" y="5765"/>
                  </a:cubicBezTo>
                  <a:cubicBezTo>
                    <a:pt x="2029" y="5765"/>
                    <a:pt x="2527" y="5871"/>
                    <a:pt x="2954" y="6085"/>
                  </a:cubicBezTo>
                  <a:cubicBezTo>
                    <a:pt x="3061" y="5480"/>
                    <a:pt x="3132" y="4839"/>
                    <a:pt x="3132" y="4199"/>
                  </a:cubicBezTo>
                  <a:cubicBezTo>
                    <a:pt x="3132" y="3736"/>
                    <a:pt x="3061" y="0"/>
                    <a:pt x="1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7886525" y="2865025"/>
              <a:ext cx="78325" cy="153025"/>
            </a:xfrm>
            <a:custGeom>
              <a:avLst/>
              <a:gdLst/>
              <a:ahLst/>
              <a:cxnLst/>
              <a:rect l="l" t="t" r="r" b="b"/>
              <a:pathLst>
                <a:path w="3133" h="6121" extrusionOk="0">
                  <a:moveTo>
                    <a:pt x="179" y="1"/>
                  </a:moveTo>
                  <a:cubicBezTo>
                    <a:pt x="36" y="641"/>
                    <a:pt x="1" y="1282"/>
                    <a:pt x="1" y="1887"/>
                  </a:cubicBezTo>
                  <a:cubicBezTo>
                    <a:pt x="1" y="2349"/>
                    <a:pt x="36" y="6121"/>
                    <a:pt x="1566" y="6121"/>
                  </a:cubicBezTo>
                  <a:cubicBezTo>
                    <a:pt x="3061" y="6121"/>
                    <a:pt x="3132" y="2314"/>
                    <a:pt x="3132" y="1887"/>
                  </a:cubicBezTo>
                  <a:cubicBezTo>
                    <a:pt x="3132" y="1282"/>
                    <a:pt x="3061" y="641"/>
                    <a:pt x="2954" y="1"/>
                  </a:cubicBezTo>
                  <a:cubicBezTo>
                    <a:pt x="2527" y="214"/>
                    <a:pt x="2029" y="321"/>
                    <a:pt x="1566" y="321"/>
                  </a:cubicBezTo>
                  <a:cubicBezTo>
                    <a:pt x="1068" y="321"/>
                    <a:pt x="606" y="214"/>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7995050" y="2756525"/>
              <a:ext cx="153025" cy="78300"/>
            </a:xfrm>
            <a:custGeom>
              <a:avLst/>
              <a:gdLst/>
              <a:ahLst/>
              <a:cxnLst/>
              <a:rect l="l" t="t" r="r" b="b"/>
              <a:pathLst>
                <a:path w="6121" h="3132" extrusionOk="0">
                  <a:moveTo>
                    <a:pt x="1922" y="0"/>
                  </a:moveTo>
                  <a:cubicBezTo>
                    <a:pt x="1282" y="0"/>
                    <a:pt x="641" y="36"/>
                    <a:pt x="1" y="178"/>
                  </a:cubicBezTo>
                  <a:cubicBezTo>
                    <a:pt x="463" y="1032"/>
                    <a:pt x="463" y="2064"/>
                    <a:pt x="1" y="2953"/>
                  </a:cubicBezTo>
                  <a:cubicBezTo>
                    <a:pt x="641" y="3060"/>
                    <a:pt x="1282" y="3131"/>
                    <a:pt x="1922" y="3131"/>
                  </a:cubicBezTo>
                  <a:cubicBezTo>
                    <a:pt x="2349" y="3131"/>
                    <a:pt x="6121" y="3060"/>
                    <a:pt x="6121" y="1566"/>
                  </a:cubicBezTo>
                  <a:cubicBezTo>
                    <a:pt x="6121" y="36"/>
                    <a:pt x="2349" y="0"/>
                    <a:pt x="1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7738875" y="2653150"/>
              <a:ext cx="75675" cy="84700"/>
            </a:xfrm>
            <a:custGeom>
              <a:avLst/>
              <a:gdLst/>
              <a:ahLst/>
              <a:cxnLst/>
              <a:rect l="l" t="t" r="r" b="b"/>
              <a:pathLst>
                <a:path w="3027" h="3388" extrusionOk="0">
                  <a:moveTo>
                    <a:pt x="2295" y="0"/>
                  </a:moveTo>
                  <a:cubicBezTo>
                    <a:pt x="2181" y="0"/>
                    <a:pt x="2063" y="45"/>
                    <a:pt x="1957" y="150"/>
                  </a:cubicBezTo>
                  <a:cubicBezTo>
                    <a:pt x="1032" y="1075"/>
                    <a:pt x="356" y="2178"/>
                    <a:pt x="0" y="3388"/>
                  </a:cubicBezTo>
                  <a:cubicBezTo>
                    <a:pt x="392" y="3281"/>
                    <a:pt x="783" y="3210"/>
                    <a:pt x="1175" y="3174"/>
                  </a:cubicBezTo>
                  <a:cubicBezTo>
                    <a:pt x="1530" y="2320"/>
                    <a:pt x="2029" y="1538"/>
                    <a:pt x="2669" y="897"/>
                  </a:cubicBezTo>
                  <a:cubicBezTo>
                    <a:pt x="3026" y="512"/>
                    <a:pt x="2683"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7982600" y="2608850"/>
              <a:ext cx="86300" cy="70750"/>
            </a:xfrm>
            <a:custGeom>
              <a:avLst/>
              <a:gdLst/>
              <a:ahLst/>
              <a:cxnLst/>
              <a:rect l="l" t="t" r="r" b="b"/>
              <a:pathLst>
                <a:path w="3452" h="2830" extrusionOk="0">
                  <a:moveTo>
                    <a:pt x="1" y="1"/>
                  </a:moveTo>
                  <a:lnTo>
                    <a:pt x="1" y="1"/>
                  </a:lnTo>
                  <a:cubicBezTo>
                    <a:pt x="107" y="392"/>
                    <a:pt x="179" y="783"/>
                    <a:pt x="250" y="1175"/>
                  </a:cubicBezTo>
                  <a:cubicBezTo>
                    <a:pt x="1104" y="1531"/>
                    <a:pt x="1851" y="2029"/>
                    <a:pt x="2491" y="2669"/>
                  </a:cubicBezTo>
                  <a:cubicBezTo>
                    <a:pt x="2598" y="2776"/>
                    <a:pt x="2731" y="2829"/>
                    <a:pt x="2865" y="2829"/>
                  </a:cubicBezTo>
                  <a:cubicBezTo>
                    <a:pt x="2998" y="2829"/>
                    <a:pt x="3132" y="2776"/>
                    <a:pt x="3239" y="2669"/>
                  </a:cubicBezTo>
                  <a:cubicBezTo>
                    <a:pt x="3452" y="2456"/>
                    <a:pt x="3452" y="2136"/>
                    <a:pt x="3239" y="1922"/>
                  </a:cubicBezTo>
                  <a:cubicBezTo>
                    <a:pt x="2349" y="1033"/>
                    <a:pt x="1246" y="35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8036000" y="2852575"/>
              <a:ext cx="75600" cy="85075"/>
            </a:xfrm>
            <a:custGeom>
              <a:avLst/>
              <a:gdLst/>
              <a:ahLst/>
              <a:cxnLst/>
              <a:rect l="l" t="t" r="r" b="b"/>
              <a:pathLst>
                <a:path w="3024" h="3403" extrusionOk="0">
                  <a:moveTo>
                    <a:pt x="3024" y="1"/>
                  </a:moveTo>
                  <a:cubicBezTo>
                    <a:pt x="2668" y="108"/>
                    <a:pt x="2277" y="179"/>
                    <a:pt x="1850" y="250"/>
                  </a:cubicBezTo>
                  <a:cubicBezTo>
                    <a:pt x="1529" y="1068"/>
                    <a:pt x="1031" y="1851"/>
                    <a:pt x="355" y="2491"/>
                  </a:cubicBezTo>
                  <a:cubicBezTo>
                    <a:pt x="0" y="2874"/>
                    <a:pt x="337" y="3403"/>
                    <a:pt x="738" y="3403"/>
                  </a:cubicBezTo>
                  <a:cubicBezTo>
                    <a:pt x="859" y="3403"/>
                    <a:pt x="987" y="3354"/>
                    <a:pt x="1103" y="3239"/>
                  </a:cubicBezTo>
                  <a:cubicBezTo>
                    <a:pt x="1992" y="2349"/>
                    <a:pt x="2668" y="1246"/>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7778175" y="2911100"/>
              <a:ext cx="89700" cy="70500"/>
            </a:xfrm>
            <a:custGeom>
              <a:avLst/>
              <a:gdLst/>
              <a:ahLst/>
              <a:cxnLst/>
              <a:rect l="l" t="t" r="r" b="b"/>
              <a:pathLst>
                <a:path w="3588" h="2820" extrusionOk="0">
                  <a:moveTo>
                    <a:pt x="741" y="1"/>
                  </a:moveTo>
                  <a:cubicBezTo>
                    <a:pt x="338" y="1"/>
                    <a:pt x="1" y="513"/>
                    <a:pt x="385" y="898"/>
                  </a:cubicBezTo>
                  <a:cubicBezTo>
                    <a:pt x="1275" y="1787"/>
                    <a:pt x="2378" y="2463"/>
                    <a:pt x="3588" y="2819"/>
                  </a:cubicBezTo>
                  <a:cubicBezTo>
                    <a:pt x="3481" y="2463"/>
                    <a:pt x="3410" y="2036"/>
                    <a:pt x="3374" y="1645"/>
                  </a:cubicBezTo>
                  <a:cubicBezTo>
                    <a:pt x="2520" y="1325"/>
                    <a:pt x="1738" y="826"/>
                    <a:pt x="1097" y="150"/>
                  </a:cubicBezTo>
                  <a:cubicBezTo>
                    <a:pt x="984" y="45"/>
                    <a:pt x="859"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7797575" y="2690025"/>
              <a:ext cx="49850" cy="40725"/>
            </a:xfrm>
            <a:custGeom>
              <a:avLst/>
              <a:gdLst/>
              <a:ahLst/>
              <a:cxnLst/>
              <a:rect l="l" t="t" r="r" b="b"/>
              <a:pathLst>
                <a:path w="1994" h="1629" extrusionOk="0">
                  <a:moveTo>
                    <a:pt x="1424" y="0"/>
                  </a:moveTo>
                  <a:cubicBezTo>
                    <a:pt x="1291" y="0"/>
                    <a:pt x="1157" y="45"/>
                    <a:pt x="1068" y="134"/>
                  </a:cubicBezTo>
                  <a:cubicBezTo>
                    <a:pt x="606" y="561"/>
                    <a:pt x="250" y="1059"/>
                    <a:pt x="1" y="1593"/>
                  </a:cubicBezTo>
                  <a:lnTo>
                    <a:pt x="428" y="1593"/>
                  </a:lnTo>
                  <a:cubicBezTo>
                    <a:pt x="712" y="1593"/>
                    <a:pt x="962" y="1593"/>
                    <a:pt x="1211" y="1628"/>
                  </a:cubicBezTo>
                  <a:cubicBezTo>
                    <a:pt x="1353" y="1344"/>
                    <a:pt x="1566" y="1095"/>
                    <a:pt x="1780" y="881"/>
                  </a:cubicBezTo>
                  <a:cubicBezTo>
                    <a:pt x="1993" y="668"/>
                    <a:pt x="1993" y="347"/>
                    <a:pt x="1780" y="134"/>
                  </a:cubicBezTo>
                  <a:cubicBezTo>
                    <a:pt x="1691" y="45"/>
                    <a:pt x="1557"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7989725" y="2667575"/>
              <a:ext cx="41825" cy="48500"/>
            </a:xfrm>
            <a:custGeom>
              <a:avLst/>
              <a:gdLst/>
              <a:ahLst/>
              <a:cxnLst/>
              <a:rect l="l" t="t" r="r" b="b"/>
              <a:pathLst>
                <a:path w="1673" h="1940" extrusionOk="0">
                  <a:moveTo>
                    <a:pt x="36" y="0"/>
                  </a:moveTo>
                  <a:lnTo>
                    <a:pt x="36" y="427"/>
                  </a:lnTo>
                  <a:cubicBezTo>
                    <a:pt x="36" y="712"/>
                    <a:pt x="36" y="925"/>
                    <a:pt x="0" y="1174"/>
                  </a:cubicBezTo>
                  <a:cubicBezTo>
                    <a:pt x="249" y="1352"/>
                    <a:pt x="498" y="1566"/>
                    <a:pt x="747" y="1779"/>
                  </a:cubicBezTo>
                  <a:cubicBezTo>
                    <a:pt x="836" y="1886"/>
                    <a:pt x="970" y="1939"/>
                    <a:pt x="1103" y="1939"/>
                  </a:cubicBezTo>
                  <a:cubicBezTo>
                    <a:pt x="1237" y="1939"/>
                    <a:pt x="1370" y="1886"/>
                    <a:pt x="1459" y="1779"/>
                  </a:cubicBezTo>
                  <a:lnTo>
                    <a:pt x="1495" y="1815"/>
                  </a:lnTo>
                  <a:cubicBezTo>
                    <a:pt x="1673" y="1601"/>
                    <a:pt x="1673" y="1281"/>
                    <a:pt x="1495" y="1067"/>
                  </a:cubicBezTo>
                  <a:cubicBezTo>
                    <a:pt x="1068" y="640"/>
                    <a:pt x="570" y="285"/>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8003075" y="2859700"/>
              <a:ext cx="49825" cy="40725"/>
            </a:xfrm>
            <a:custGeom>
              <a:avLst/>
              <a:gdLst/>
              <a:ahLst/>
              <a:cxnLst/>
              <a:rect l="l" t="t" r="r" b="b"/>
              <a:pathLst>
                <a:path w="1993" h="1629" extrusionOk="0">
                  <a:moveTo>
                    <a:pt x="818" y="0"/>
                  </a:moveTo>
                  <a:cubicBezTo>
                    <a:pt x="640" y="285"/>
                    <a:pt x="427" y="534"/>
                    <a:pt x="213" y="748"/>
                  </a:cubicBezTo>
                  <a:cubicBezTo>
                    <a:pt x="0" y="961"/>
                    <a:pt x="0" y="1281"/>
                    <a:pt x="213" y="1495"/>
                  </a:cubicBezTo>
                  <a:cubicBezTo>
                    <a:pt x="320" y="1584"/>
                    <a:pt x="454" y="1628"/>
                    <a:pt x="587" y="1628"/>
                  </a:cubicBezTo>
                  <a:cubicBezTo>
                    <a:pt x="721" y="1628"/>
                    <a:pt x="854" y="1584"/>
                    <a:pt x="961" y="1495"/>
                  </a:cubicBezTo>
                  <a:cubicBezTo>
                    <a:pt x="1388" y="1068"/>
                    <a:pt x="1743" y="570"/>
                    <a:pt x="1993" y="36"/>
                  </a:cubicBezTo>
                  <a:lnTo>
                    <a:pt x="1601" y="36"/>
                  </a:lnTo>
                  <a:cubicBezTo>
                    <a:pt x="1317" y="36"/>
                    <a:pt x="1067" y="36"/>
                    <a:pt x="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7818925" y="2874375"/>
              <a:ext cx="42725" cy="48500"/>
            </a:xfrm>
            <a:custGeom>
              <a:avLst/>
              <a:gdLst/>
              <a:ahLst/>
              <a:cxnLst/>
              <a:rect l="l" t="t" r="r" b="b"/>
              <a:pathLst>
                <a:path w="1709" h="1940" extrusionOk="0">
                  <a:moveTo>
                    <a:pt x="575" y="1"/>
                  </a:moveTo>
                  <a:cubicBezTo>
                    <a:pt x="437" y="1"/>
                    <a:pt x="303" y="54"/>
                    <a:pt x="214" y="161"/>
                  </a:cubicBezTo>
                  <a:cubicBezTo>
                    <a:pt x="1" y="374"/>
                    <a:pt x="1" y="694"/>
                    <a:pt x="214" y="908"/>
                  </a:cubicBezTo>
                  <a:cubicBezTo>
                    <a:pt x="641" y="1335"/>
                    <a:pt x="1139" y="1691"/>
                    <a:pt x="1673" y="1940"/>
                  </a:cubicBezTo>
                  <a:lnTo>
                    <a:pt x="1673" y="1548"/>
                  </a:lnTo>
                  <a:cubicBezTo>
                    <a:pt x="1673" y="1264"/>
                    <a:pt x="1673" y="1015"/>
                    <a:pt x="1709" y="766"/>
                  </a:cubicBezTo>
                  <a:cubicBezTo>
                    <a:pt x="1424" y="588"/>
                    <a:pt x="1175" y="374"/>
                    <a:pt x="961" y="161"/>
                  </a:cubicBezTo>
                  <a:cubicBezTo>
                    <a:pt x="855" y="54"/>
                    <a:pt x="712" y="1"/>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7855400" y="2743175"/>
              <a:ext cx="121900" cy="104425"/>
            </a:xfrm>
            <a:custGeom>
              <a:avLst/>
              <a:gdLst/>
              <a:ahLst/>
              <a:cxnLst/>
              <a:rect l="l" t="t" r="r" b="b"/>
              <a:pathLst>
                <a:path w="4876" h="4177" extrusionOk="0">
                  <a:moveTo>
                    <a:pt x="2783" y="1557"/>
                  </a:moveTo>
                  <a:cubicBezTo>
                    <a:pt x="3050" y="1557"/>
                    <a:pt x="3310" y="1763"/>
                    <a:pt x="3310" y="2100"/>
                  </a:cubicBezTo>
                  <a:cubicBezTo>
                    <a:pt x="3310" y="2384"/>
                    <a:pt x="3096" y="2598"/>
                    <a:pt x="2811" y="2598"/>
                  </a:cubicBezTo>
                  <a:cubicBezTo>
                    <a:pt x="2349" y="2598"/>
                    <a:pt x="2100" y="2064"/>
                    <a:pt x="2420" y="1708"/>
                  </a:cubicBezTo>
                  <a:cubicBezTo>
                    <a:pt x="2524" y="1604"/>
                    <a:pt x="2654" y="1557"/>
                    <a:pt x="2783" y="1557"/>
                  </a:cubicBezTo>
                  <a:close/>
                  <a:moveTo>
                    <a:pt x="2811" y="0"/>
                  </a:moveTo>
                  <a:cubicBezTo>
                    <a:pt x="926" y="0"/>
                    <a:pt x="1" y="2242"/>
                    <a:pt x="1317" y="3558"/>
                  </a:cubicBezTo>
                  <a:cubicBezTo>
                    <a:pt x="1744" y="3986"/>
                    <a:pt x="2269" y="4177"/>
                    <a:pt x="2783" y="4177"/>
                  </a:cubicBezTo>
                  <a:cubicBezTo>
                    <a:pt x="3853" y="4177"/>
                    <a:pt x="4875" y="3349"/>
                    <a:pt x="4875" y="2100"/>
                  </a:cubicBezTo>
                  <a:cubicBezTo>
                    <a:pt x="4875" y="925"/>
                    <a:pt x="3950" y="0"/>
                    <a:pt x="2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7782450" y="1985347"/>
            <a:ext cx="286450" cy="444775"/>
            <a:chOff x="7782450" y="1894575"/>
            <a:chExt cx="286450" cy="444775"/>
          </a:xfrm>
        </p:grpSpPr>
        <p:sp>
          <p:nvSpPr>
            <p:cNvPr id="1807" name="Google Shape;1807;p68"/>
            <p:cNvSpPr/>
            <p:nvPr/>
          </p:nvSpPr>
          <p:spPr>
            <a:xfrm>
              <a:off x="7886525" y="1920375"/>
              <a:ext cx="78325" cy="260650"/>
            </a:xfrm>
            <a:custGeom>
              <a:avLst/>
              <a:gdLst/>
              <a:ahLst/>
              <a:cxnLst/>
              <a:rect l="l" t="t" r="r" b="b"/>
              <a:pathLst>
                <a:path w="3133" h="10426" extrusionOk="0">
                  <a:moveTo>
                    <a:pt x="1566" y="0"/>
                  </a:moveTo>
                  <a:cubicBezTo>
                    <a:pt x="926" y="0"/>
                    <a:pt x="1" y="2099"/>
                    <a:pt x="1" y="5231"/>
                  </a:cubicBezTo>
                  <a:cubicBezTo>
                    <a:pt x="1" y="8362"/>
                    <a:pt x="926" y="10425"/>
                    <a:pt x="1566" y="10425"/>
                  </a:cubicBezTo>
                  <a:cubicBezTo>
                    <a:pt x="2171" y="10425"/>
                    <a:pt x="3132" y="8362"/>
                    <a:pt x="3132" y="5231"/>
                  </a:cubicBezTo>
                  <a:cubicBezTo>
                    <a:pt x="3132" y="2064"/>
                    <a:pt x="2171" y="0"/>
                    <a:pt x="1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7782450" y="1894575"/>
              <a:ext cx="286450" cy="444775"/>
            </a:xfrm>
            <a:custGeom>
              <a:avLst/>
              <a:gdLst/>
              <a:ahLst/>
              <a:cxnLst/>
              <a:rect l="l" t="t" r="r" b="b"/>
              <a:pathLst>
                <a:path w="11458" h="17791" extrusionOk="0">
                  <a:moveTo>
                    <a:pt x="5712" y="1"/>
                  </a:moveTo>
                  <a:cubicBezTo>
                    <a:pt x="7443" y="22"/>
                    <a:pt x="8327" y="3142"/>
                    <a:pt x="8327" y="6263"/>
                  </a:cubicBezTo>
                  <a:cubicBezTo>
                    <a:pt x="8327" y="9358"/>
                    <a:pt x="7437" y="12525"/>
                    <a:pt x="5729" y="12525"/>
                  </a:cubicBezTo>
                  <a:cubicBezTo>
                    <a:pt x="4022" y="12525"/>
                    <a:pt x="3132" y="9358"/>
                    <a:pt x="3132" y="6263"/>
                  </a:cubicBezTo>
                  <a:cubicBezTo>
                    <a:pt x="3132" y="3142"/>
                    <a:pt x="4015" y="22"/>
                    <a:pt x="5712" y="1"/>
                  </a:cubicBezTo>
                  <a:close/>
                  <a:moveTo>
                    <a:pt x="2278" y="10995"/>
                  </a:moveTo>
                  <a:cubicBezTo>
                    <a:pt x="3096" y="11778"/>
                    <a:pt x="4093" y="12311"/>
                    <a:pt x="5231" y="12454"/>
                  </a:cubicBezTo>
                  <a:lnTo>
                    <a:pt x="5231" y="13592"/>
                  </a:lnTo>
                  <a:lnTo>
                    <a:pt x="2990" y="13592"/>
                  </a:lnTo>
                  <a:lnTo>
                    <a:pt x="2278" y="10995"/>
                  </a:lnTo>
                  <a:close/>
                  <a:moveTo>
                    <a:pt x="9145" y="10995"/>
                  </a:moveTo>
                  <a:lnTo>
                    <a:pt x="8469" y="13592"/>
                  </a:lnTo>
                  <a:lnTo>
                    <a:pt x="6228" y="13592"/>
                  </a:lnTo>
                  <a:lnTo>
                    <a:pt x="6228" y="12454"/>
                  </a:lnTo>
                  <a:cubicBezTo>
                    <a:pt x="7331" y="12311"/>
                    <a:pt x="8362" y="11778"/>
                    <a:pt x="9145" y="10995"/>
                  </a:cubicBezTo>
                  <a:close/>
                  <a:moveTo>
                    <a:pt x="5694" y="0"/>
                  </a:moveTo>
                  <a:cubicBezTo>
                    <a:pt x="5698" y="0"/>
                    <a:pt x="5702" y="0"/>
                    <a:pt x="5706" y="0"/>
                  </a:cubicBezTo>
                  <a:lnTo>
                    <a:pt x="5706" y="0"/>
                  </a:lnTo>
                  <a:cubicBezTo>
                    <a:pt x="2550" y="13"/>
                    <a:pt x="1" y="2570"/>
                    <a:pt x="1" y="5729"/>
                  </a:cubicBezTo>
                  <a:cubicBezTo>
                    <a:pt x="1" y="6512"/>
                    <a:pt x="143" y="7294"/>
                    <a:pt x="428" y="8042"/>
                  </a:cubicBezTo>
                  <a:lnTo>
                    <a:pt x="1922" y="13592"/>
                  </a:lnTo>
                  <a:lnTo>
                    <a:pt x="1567" y="13592"/>
                  </a:lnTo>
                  <a:cubicBezTo>
                    <a:pt x="890" y="13592"/>
                    <a:pt x="890" y="14624"/>
                    <a:pt x="1567" y="14624"/>
                  </a:cubicBezTo>
                  <a:lnTo>
                    <a:pt x="2243" y="14624"/>
                  </a:lnTo>
                  <a:lnTo>
                    <a:pt x="3168" y="17435"/>
                  </a:lnTo>
                  <a:cubicBezTo>
                    <a:pt x="3239" y="17648"/>
                    <a:pt x="3417" y="17791"/>
                    <a:pt x="3666" y="17791"/>
                  </a:cubicBezTo>
                  <a:lnTo>
                    <a:pt x="7829" y="17791"/>
                  </a:lnTo>
                  <a:cubicBezTo>
                    <a:pt x="8042" y="17791"/>
                    <a:pt x="8256" y="17648"/>
                    <a:pt x="8327" y="17435"/>
                  </a:cubicBezTo>
                  <a:lnTo>
                    <a:pt x="9216" y="14624"/>
                  </a:lnTo>
                  <a:lnTo>
                    <a:pt x="9892" y="14624"/>
                  </a:lnTo>
                  <a:cubicBezTo>
                    <a:pt x="10568" y="14624"/>
                    <a:pt x="10568" y="13592"/>
                    <a:pt x="9892" y="13592"/>
                  </a:cubicBezTo>
                  <a:lnTo>
                    <a:pt x="9537" y="13592"/>
                  </a:lnTo>
                  <a:lnTo>
                    <a:pt x="11031" y="8077"/>
                  </a:lnTo>
                  <a:cubicBezTo>
                    <a:pt x="11316" y="7330"/>
                    <a:pt x="11458" y="6547"/>
                    <a:pt x="11458" y="5729"/>
                  </a:cubicBezTo>
                  <a:cubicBezTo>
                    <a:pt x="11423" y="2570"/>
                    <a:pt x="8873" y="13"/>
                    <a:pt x="5718" y="0"/>
                  </a:cubicBezTo>
                  <a:lnTo>
                    <a:pt x="5718" y="0"/>
                  </a:lnTo>
                  <a:cubicBezTo>
                    <a:pt x="5722" y="0"/>
                    <a:pt x="5726" y="0"/>
                    <a:pt x="5729" y="0"/>
                  </a:cubicBezTo>
                  <a:cubicBezTo>
                    <a:pt x="5724" y="0"/>
                    <a:pt x="5718" y="0"/>
                    <a:pt x="5712" y="0"/>
                  </a:cubicBezTo>
                  <a:lnTo>
                    <a:pt x="5712" y="0"/>
                  </a:lnTo>
                  <a:cubicBezTo>
                    <a:pt x="5706" y="0"/>
                    <a:pt x="5700"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68"/>
          <p:cNvGrpSpPr/>
          <p:nvPr/>
        </p:nvGrpSpPr>
        <p:grpSpPr>
          <a:xfrm>
            <a:off x="7688175" y="1344522"/>
            <a:ext cx="466125" cy="417575"/>
            <a:chOff x="7688175" y="1253750"/>
            <a:chExt cx="466125" cy="417575"/>
          </a:xfrm>
        </p:grpSpPr>
        <p:sp>
          <p:nvSpPr>
            <p:cNvPr id="1810" name="Google Shape;1810;p68"/>
            <p:cNvSpPr/>
            <p:nvPr/>
          </p:nvSpPr>
          <p:spPr>
            <a:xfrm>
              <a:off x="7907875" y="1436475"/>
              <a:ext cx="30275" cy="25875"/>
            </a:xfrm>
            <a:custGeom>
              <a:avLst/>
              <a:gdLst/>
              <a:ahLst/>
              <a:cxnLst/>
              <a:rect l="l" t="t" r="r" b="b"/>
              <a:pathLst>
                <a:path w="1211" h="1035" extrusionOk="0">
                  <a:moveTo>
                    <a:pt x="712" y="0"/>
                  </a:moveTo>
                  <a:cubicBezTo>
                    <a:pt x="250" y="0"/>
                    <a:pt x="1" y="570"/>
                    <a:pt x="321" y="890"/>
                  </a:cubicBezTo>
                  <a:cubicBezTo>
                    <a:pt x="432" y="990"/>
                    <a:pt x="560" y="1034"/>
                    <a:pt x="684" y="1034"/>
                  </a:cubicBezTo>
                  <a:cubicBezTo>
                    <a:pt x="958" y="1034"/>
                    <a:pt x="1211" y="817"/>
                    <a:pt x="1211" y="498"/>
                  </a:cubicBezTo>
                  <a:cubicBezTo>
                    <a:pt x="1211" y="214"/>
                    <a:pt x="99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7837600" y="1358175"/>
              <a:ext cx="176100" cy="259775"/>
            </a:xfrm>
            <a:custGeom>
              <a:avLst/>
              <a:gdLst/>
              <a:ahLst/>
              <a:cxnLst/>
              <a:rect l="l" t="t" r="r" b="b"/>
              <a:pathLst>
                <a:path w="7044" h="10391" extrusionOk="0">
                  <a:moveTo>
                    <a:pt x="3503" y="2062"/>
                  </a:moveTo>
                  <a:cubicBezTo>
                    <a:pt x="4307" y="2062"/>
                    <a:pt x="5089" y="2691"/>
                    <a:pt x="5089" y="3630"/>
                  </a:cubicBezTo>
                  <a:cubicBezTo>
                    <a:pt x="5089" y="4520"/>
                    <a:pt x="4377" y="5196"/>
                    <a:pt x="3523" y="5196"/>
                  </a:cubicBezTo>
                  <a:cubicBezTo>
                    <a:pt x="2100" y="5196"/>
                    <a:pt x="1424" y="3524"/>
                    <a:pt x="2420" y="2527"/>
                  </a:cubicBezTo>
                  <a:cubicBezTo>
                    <a:pt x="2731" y="2205"/>
                    <a:pt x="3120" y="2062"/>
                    <a:pt x="3503" y="2062"/>
                  </a:cubicBezTo>
                  <a:close/>
                  <a:moveTo>
                    <a:pt x="3582" y="1"/>
                  </a:moveTo>
                  <a:cubicBezTo>
                    <a:pt x="3563" y="1"/>
                    <a:pt x="3543" y="1"/>
                    <a:pt x="3523" y="1"/>
                  </a:cubicBezTo>
                  <a:cubicBezTo>
                    <a:pt x="1531" y="1"/>
                    <a:pt x="1" y="1709"/>
                    <a:pt x="214" y="3666"/>
                  </a:cubicBezTo>
                  <a:lnTo>
                    <a:pt x="926" y="9964"/>
                  </a:lnTo>
                  <a:cubicBezTo>
                    <a:pt x="962" y="10213"/>
                    <a:pt x="1175" y="10391"/>
                    <a:pt x="1424" y="10391"/>
                  </a:cubicBezTo>
                  <a:lnTo>
                    <a:pt x="5587" y="10391"/>
                  </a:lnTo>
                  <a:cubicBezTo>
                    <a:pt x="5872" y="10391"/>
                    <a:pt x="6085" y="10213"/>
                    <a:pt x="6121" y="9964"/>
                  </a:cubicBezTo>
                  <a:lnTo>
                    <a:pt x="6832" y="3666"/>
                  </a:lnTo>
                  <a:cubicBezTo>
                    <a:pt x="7044" y="1729"/>
                    <a:pt x="5512" y="1"/>
                    <a:pt x="3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7688175" y="1254775"/>
              <a:ext cx="140575" cy="310700"/>
            </a:xfrm>
            <a:custGeom>
              <a:avLst/>
              <a:gdLst/>
              <a:ahLst/>
              <a:cxnLst/>
              <a:rect l="l" t="t" r="r" b="b"/>
              <a:pathLst>
                <a:path w="5623" h="12428" extrusionOk="0">
                  <a:moveTo>
                    <a:pt x="3189" y="1"/>
                  </a:moveTo>
                  <a:cubicBezTo>
                    <a:pt x="2550" y="1"/>
                    <a:pt x="1917" y="365"/>
                    <a:pt x="1708" y="1184"/>
                  </a:cubicBezTo>
                  <a:lnTo>
                    <a:pt x="748" y="5489"/>
                  </a:lnTo>
                  <a:cubicBezTo>
                    <a:pt x="0" y="8798"/>
                    <a:pt x="2278" y="12001"/>
                    <a:pt x="5622" y="12428"/>
                  </a:cubicBezTo>
                  <a:lnTo>
                    <a:pt x="5266" y="9119"/>
                  </a:lnTo>
                  <a:cubicBezTo>
                    <a:pt x="4128" y="8620"/>
                    <a:pt x="3523" y="7375"/>
                    <a:pt x="3772" y="6165"/>
                  </a:cubicBezTo>
                  <a:lnTo>
                    <a:pt x="3808" y="6165"/>
                  </a:lnTo>
                  <a:lnTo>
                    <a:pt x="4021" y="5133"/>
                  </a:lnTo>
                  <a:cubicBezTo>
                    <a:pt x="4768" y="5027"/>
                    <a:pt x="5302" y="4351"/>
                    <a:pt x="5338" y="3604"/>
                  </a:cubicBezTo>
                  <a:cubicBezTo>
                    <a:pt x="5302" y="3105"/>
                    <a:pt x="5053" y="2643"/>
                    <a:pt x="4661" y="2358"/>
                  </a:cubicBezTo>
                  <a:lnTo>
                    <a:pt x="4768" y="1860"/>
                  </a:lnTo>
                  <a:cubicBezTo>
                    <a:pt x="4975" y="702"/>
                    <a:pt x="4076" y="1"/>
                    <a:pt x="3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8020850" y="1253750"/>
              <a:ext cx="133450" cy="311725"/>
            </a:xfrm>
            <a:custGeom>
              <a:avLst/>
              <a:gdLst/>
              <a:ahLst/>
              <a:cxnLst/>
              <a:rect l="l" t="t" r="r" b="b"/>
              <a:pathLst>
                <a:path w="5338" h="12469" extrusionOk="0">
                  <a:moveTo>
                    <a:pt x="2480" y="0"/>
                  </a:moveTo>
                  <a:cubicBezTo>
                    <a:pt x="1578" y="0"/>
                    <a:pt x="657" y="722"/>
                    <a:pt x="926" y="1901"/>
                  </a:cubicBezTo>
                  <a:lnTo>
                    <a:pt x="1032" y="2399"/>
                  </a:lnTo>
                  <a:cubicBezTo>
                    <a:pt x="606" y="2684"/>
                    <a:pt x="356" y="3146"/>
                    <a:pt x="356" y="3645"/>
                  </a:cubicBezTo>
                  <a:cubicBezTo>
                    <a:pt x="356" y="4392"/>
                    <a:pt x="890" y="5068"/>
                    <a:pt x="1637" y="5174"/>
                  </a:cubicBezTo>
                  <a:lnTo>
                    <a:pt x="1851" y="6206"/>
                  </a:lnTo>
                  <a:cubicBezTo>
                    <a:pt x="2135" y="7416"/>
                    <a:pt x="1531" y="8661"/>
                    <a:pt x="392" y="9160"/>
                  </a:cubicBezTo>
                  <a:lnTo>
                    <a:pt x="1" y="12469"/>
                  </a:lnTo>
                  <a:cubicBezTo>
                    <a:pt x="1495" y="12291"/>
                    <a:pt x="2883" y="11543"/>
                    <a:pt x="3808" y="10369"/>
                  </a:cubicBezTo>
                  <a:cubicBezTo>
                    <a:pt x="4911" y="9017"/>
                    <a:pt x="5338" y="7238"/>
                    <a:pt x="4946" y="5530"/>
                  </a:cubicBezTo>
                  <a:lnTo>
                    <a:pt x="3950" y="1225"/>
                  </a:lnTo>
                  <a:cubicBezTo>
                    <a:pt x="3771" y="376"/>
                    <a:pt x="3130" y="0"/>
                    <a:pt x="2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p:cNvSpPr/>
            <p:nvPr/>
          </p:nvSpPr>
          <p:spPr>
            <a:xfrm>
              <a:off x="7886525" y="1644625"/>
              <a:ext cx="78325" cy="26700"/>
            </a:xfrm>
            <a:custGeom>
              <a:avLst/>
              <a:gdLst/>
              <a:ahLst/>
              <a:cxnLst/>
              <a:rect l="l" t="t" r="r" b="b"/>
              <a:pathLst>
                <a:path w="3133" h="1068" extrusionOk="0">
                  <a:moveTo>
                    <a:pt x="1" y="0"/>
                  </a:moveTo>
                  <a:lnTo>
                    <a:pt x="1" y="534"/>
                  </a:lnTo>
                  <a:cubicBezTo>
                    <a:pt x="1" y="819"/>
                    <a:pt x="214" y="1068"/>
                    <a:pt x="499" y="1068"/>
                  </a:cubicBezTo>
                  <a:lnTo>
                    <a:pt x="2598" y="1068"/>
                  </a:lnTo>
                  <a:cubicBezTo>
                    <a:pt x="2883" y="1068"/>
                    <a:pt x="3132" y="819"/>
                    <a:pt x="3132" y="534"/>
                  </a:cubicBezTo>
                  <a:lnTo>
                    <a:pt x="31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8"/>
          <p:cNvGrpSpPr/>
          <p:nvPr/>
        </p:nvGrpSpPr>
        <p:grpSpPr>
          <a:xfrm>
            <a:off x="6934750" y="4118222"/>
            <a:ext cx="488375" cy="445575"/>
            <a:chOff x="6934750" y="4027450"/>
            <a:chExt cx="488375" cy="445575"/>
          </a:xfrm>
        </p:grpSpPr>
        <p:sp>
          <p:nvSpPr>
            <p:cNvPr id="1816" name="Google Shape;1816;p68"/>
            <p:cNvSpPr/>
            <p:nvPr/>
          </p:nvSpPr>
          <p:spPr>
            <a:xfrm>
              <a:off x="7295900" y="4263350"/>
              <a:ext cx="25825" cy="25825"/>
            </a:xfrm>
            <a:custGeom>
              <a:avLst/>
              <a:gdLst/>
              <a:ahLst/>
              <a:cxnLst/>
              <a:rect l="l" t="t" r="r" b="b"/>
              <a:pathLst>
                <a:path w="1033" h="1033" extrusionOk="0">
                  <a:moveTo>
                    <a:pt x="0" y="1"/>
                  </a:moveTo>
                  <a:lnTo>
                    <a:pt x="0" y="1033"/>
                  </a:lnTo>
                  <a:lnTo>
                    <a:pt x="1032" y="1033"/>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8"/>
            <p:cNvSpPr/>
            <p:nvPr/>
          </p:nvSpPr>
          <p:spPr>
            <a:xfrm>
              <a:off x="7213175" y="4159275"/>
              <a:ext cx="100525" cy="33825"/>
            </a:xfrm>
            <a:custGeom>
              <a:avLst/>
              <a:gdLst/>
              <a:ahLst/>
              <a:cxnLst/>
              <a:rect l="l" t="t" r="r" b="b"/>
              <a:pathLst>
                <a:path w="4021" h="1353" extrusionOk="0">
                  <a:moveTo>
                    <a:pt x="712" y="1"/>
                  </a:moveTo>
                  <a:cubicBezTo>
                    <a:pt x="0" y="1"/>
                    <a:pt x="0" y="1033"/>
                    <a:pt x="712" y="1033"/>
                  </a:cubicBezTo>
                  <a:lnTo>
                    <a:pt x="2775" y="1033"/>
                  </a:lnTo>
                  <a:cubicBezTo>
                    <a:pt x="3202" y="1033"/>
                    <a:pt x="3629" y="1139"/>
                    <a:pt x="4021" y="1353"/>
                  </a:cubicBezTo>
                  <a:cubicBezTo>
                    <a:pt x="3558" y="499"/>
                    <a:pt x="2704"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7031700" y="4027450"/>
              <a:ext cx="391425" cy="369350"/>
            </a:xfrm>
            <a:custGeom>
              <a:avLst/>
              <a:gdLst/>
              <a:ahLst/>
              <a:cxnLst/>
              <a:rect l="l" t="t" r="r" b="b"/>
              <a:pathLst>
                <a:path w="15657" h="14774" extrusionOk="0">
                  <a:moveTo>
                    <a:pt x="5922" y="0"/>
                  </a:moveTo>
                  <a:cubicBezTo>
                    <a:pt x="3802" y="0"/>
                    <a:pt x="1682" y="758"/>
                    <a:pt x="1" y="2285"/>
                  </a:cubicBezTo>
                  <a:lnTo>
                    <a:pt x="6085" y="8405"/>
                  </a:lnTo>
                  <a:lnTo>
                    <a:pt x="11493" y="8405"/>
                  </a:lnTo>
                  <a:cubicBezTo>
                    <a:pt x="11280" y="7765"/>
                    <a:pt x="10711" y="7338"/>
                    <a:pt x="10034" y="7338"/>
                  </a:cubicBezTo>
                  <a:lnTo>
                    <a:pt x="7971" y="7338"/>
                  </a:lnTo>
                  <a:cubicBezTo>
                    <a:pt x="7893" y="7346"/>
                    <a:pt x="7818" y="7350"/>
                    <a:pt x="7746" y="7350"/>
                  </a:cubicBezTo>
                  <a:cubicBezTo>
                    <a:pt x="5733" y="7350"/>
                    <a:pt x="5733" y="4230"/>
                    <a:pt x="7746" y="4230"/>
                  </a:cubicBezTo>
                  <a:cubicBezTo>
                    <a:pt x="7818" y="4230"/>
                    <a:pt x="7893" y="4234"/>
                    <a:pt x="7971" y="4242"/>
                  </a:cubicBezTo>
                  <a:lnTo>
                    <a:pt x="9003" y="4242"/>
                  </a:lnTo>
                  <a:cubicBezTo>
                    <a:pt x="11031" y="4242"/>
                    <a:pt x="12667" y="5879"/>
                    <a:pt x="12667" y="7871"/>
                  </a:cubicBezTo>
                  <a:lnTo>
                    <a:pt x="12667" y="11002"/>
                  </a:lnTo>
                  <a:cubicBezTo>
                    <a:pt x="12667" y="11287"/>
                    <a:pt x="12418" y="11500"/>
                    <a:pt x="12134" y="11500"/>
                  </a:cubicBezTo>
                  <a:lnTo>
                    <a:pt x="9216" y="11500"/>
                  </a:lnTo>
                  <a:lnTo>
                    <a:pt x="12490" y="14774"/>
                  </a:lnTo>
                  <a:cubicBezTo>
                    <a:pt x="15656" y="11287"/>
                    <a:pt x="15514" y="5914"/>
                    <a:pt x="12205" y="2605"/>
                  </a:cubicBezTo>
                  <a:cubicBezTo>
                    <a:pt x="10473" y="874"/>
                    <a:pt x="8198" y="0"/>
                    <a:pt x="5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a:off x="7209600" y="4263350"/>
              <a:ext cx="59625" cy="25825"/>
            </a:xfrm>
            <a:custGeom>
              <a:avLst/>
              <a:gdLst/>
              <a:ahLst/>
              <a:cxnLst/>
              <a:rect l="l" t="t" r="r" b="b"/>
              <a:pathLst>
                <a:path w="2385" h="1033" extrusionOk="0">
                  <a:moveTo>
                    <a:pt x="1" y="1"/>
                  </a:moveTo>
                  <a:lnTo>
                    <a:pt x="1068" y="1033"/>
                  </a:lnTo>
                  <a:lnTo>
                    <a:pt x="2385" y="1033"/>
                  </a:lnTo>
                  <a:lnTo>
                    <a:pt x="23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a:off x="7035275" y="4263350"/>
              <a:ext cx="78300" cy="25825"/>
            </a:xfrm>
            <a:custGeom>
              <a:avLst/>
              <a:gdLst/>
              <a:ahLst/>
              <a:cxnLst/>
              <a:rect l="l" t="t" r="r" b="b"/>
              <a:pathLst>
                <a:path w="3132" h="1033" extrusionOk="0">
                  <a:moveTo>
                    <a:pt x="0" y="1"/>
                  </a:moveTo>
                  <a:lnTo>
                    <a:pt x="0" y="1033"/>
                  </a:lnTo>
                  <a:lnTo>
                    <a:pt x="3131" y="1033"/>
                  </a:lnTo>
                  <a:lnTo>
                    <a:pt x="3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6934750" y="4103250"/>
              <a:ext cx="391400" cy="369775"/>
            </a:xfrm>
            <a:custGeom>
              <a:avLst/>
              <a:gdLst/>
              <a:ahLst/>
              <a:cxnLst/>
              <a:rect l="l" t="t" r="r" b="b"/>
              <a:pathLst>
                <a:path w="15656" h="14791" extrusionOk="0">
                  <a:moveTo>
                    <a:pt x="3167" y="0"/>
                  </a:moveTo>
                  <a:cubicBezTo>
                    <a:pt x="0" y="3523"/>
                    <a:pt x="107" y="8860"/>
                    <a:pt x="3452" y="12204"/>
                  </a:cubicBezTo>
                  <a:cubicBezTo>
                    <a:pt x="5174" y="13927"/>
                    <a:pt x="7425" y="14791"/>
                    <a:pt x="9685" y="14791"/>
                  </a:cubicBezTo>
                  <a:cubicBezTo>
                    <a:pt x="11813" y="14791"/>
                    <a:pt x="13948" y="14025"/>
                    <a:pt x="15656" y="12489"/>
                  </a:cubicBezTo>
                  <a:lnTo>
                    <a:pt x="11635" y="8468"/>
                  </a:lnTo>
                  <a:lnTo>
                    <a:pt x="3487" y="8468"/>
                  </a:lnTo>
                  <a:cubicBezTo>
                    <a:pt x="3203" y="8468"/>
                    <a:pt x="2989" y="8255"/>
                    <a:pt x="2989" y="7970"/>
                  </a:cubicBezTo>
                  <a:lnTo>
                    <a:pt x="2989" y="5871"/>
                  </a:lnTo>
                  <a:cubicBezTo>
                    <a:pt x="2954" y="5586"/>
                    <a:pt x="3203" y="5337"/>
                    <a:pt x="3487" y="5337"/>
                  </a:cubicBezTo>
                  <a:lnTo>
                    <a:pt x="8504" y="5337"/>
                  </a:lnTo>
                  <a:lnTo>
                    <a:pt x="3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7139325" y="4263350"/>
              <a:ext cx="59625" cy="25825"/>
            </a:xfrm>
            <a:custGeom>
              <a:avLst/>
              <a:gdLst/>
              <a:ahLst/>
              <a:cxnLst/>
              <a:rect l="l" t="t" r="r" b="b"/>
              <a:pathLst>
                <a:path w="2385" h="1033" extrusionOk="0">
                  <a:moveTo>
                    <a:pt x="1" y="1"/>
                  </a:moveTo>
                  <a:lnTo>
                    <a:pt x="1" y="1033"/>
                  </a:lnTo>
                  <a:lnTo>
                    <a:pt x="2385" y="1033"/>
                  </a:lnTo>
                  <a:lnTo>
                    <a:pt x="1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8"/>
          <p:cNvGrpSpPr/>
          <p:nvPr/>
        </p:nvGrpSpPr>
        <p:grpSpPr>
          <a:xfrm>
            <a:off x="6982775" y="3403247"/>
            <a:ext cx="391425" cy="445650"/>
            <a:chOff x="6982775" y="3312475"/>
            <a:chExt cx="391425" cy="445650"/>
          </a:xfrm>
        </p:grpSpPr>
        <p:sp>
          <p:nvSpPr>
            <p:cNvPr id="1824" name="Google Shape;1824;p68"/>
            <p:cNvSpPr/>
            <p:nvPr/>
          </p:nvSpPr>
          <p:spPr>
            <a:xfrm>
              <a:off x="7113550" y="3313275"/>
              <a:ext cx="51600" cy="40125"/>
            </a:xfrm>
            <a:custGeom>
              <a:avLst/>
              <a:gdLst/>
              <a:ahLst/>
              <a:cxnLst/>
              <a:rect l="l" t="t" r="r" b="b"/>
              <a:pathLst>
                <a:path w="2064" h="1605" extrusionOk="0">
                  <a:moveTo>
                    <a:pt x="444" y="0"/>
                  </a:moveTo>
                  <a:cubicBezTo>
                    <a:pt x="187" y="0"/>
                    <a:pt x="0" y="235"/>
                    <a:pt x="0" y="502"/>
                  </a:cubicBezTo>
                  <a:lnTo>
                    <a:pt x="0" y="1605"/>
                  </a:lnTo>
                  <a:lnTo>
                    <a:pt x="2064" y="1605"/>
                  </a:lnTo>
                  <a:lnTo>
                    <a:pt x="2064" y="4"/>
                  </a:lnTo>
                  <a:lnTo>
                    <a:pt x="498" y="4"/>
                  </a:lnTo>
                  <a:cubicBezTo>
                    <a:pt x="480" y="1"/>
                    <a:pt x="46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8"/>
            <p:cNvSpPr/>
            <p:nvPr/>
          </p:nvSpPr>
          <p:spPr>
            <a:xfrm>
              <a:off x="7113550" y="3719850"/>
              <a:ext cx="51600" cy="38275"/>
            </a:xfrm>
            <a:custGeom>
              <a:avLst/>
              <a:gdLst/>
              <a:ahLst/>
              <a:cxnLst/>
              <a:rect l="l" t="t" r="r" b="b"/>
              <a:pathLst>
                <a:path w="2064" h="1531" extrusionOk="0">
                  <a:moveTo>
                    <a:pt x="0" y="1"/>
                  </a:moveTo>
                  <a:lnTo>
                    <a:pt x="0" y="997"/>
                  </a:lnTo>
                  <a:cubicBezTo>
                    <a:pt x="0" y="1282"/>
                    <a:pt x="214" y="1531"/>
                    <a:pt x="498" y="1531"/>
                  </a:cubicBezTo>
                  <a:lnTo>
                    <a:pt x="2064" y="1531"/>
                  </a:lnTo>
                  <a:lnTo>
                    <a:pt x="2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8"/>
            <p:cNvSpPr/>
            <p:nvPr/>
          </p:nvSpPr>
          <p:spPr>
            <a:xfrm>
              <a:off x="7191825" y="3312475"/>
              <a:ext cx="104100" cy="444775"/>
            </a:xfrm>
            <a:custGeom>
              <a:avLst/>
              <a:gdLst/>
              <a:ahLst/>
              <a:cxnLst/>
              <a:rect l="l" t="t" r="r" b="b"/>
              <a:pathLst>
                <a:path w="4164" h="17791" extrusionOk="0">
                  <a:moveTo>
                    <a:pt x="0" y="0"/>
                  </a:moveTo>
                  <a:lnTo>
                    <a:pt x="0" y="1637"/>
                  </a:lnTo>
                  <a:lnTo>
                    <a:pt x="2598" y="1637"/>
                  </a:lnTo>
                  <a:cubicBezTo>
                    <a:pt x="2882" y="1637"/>
                    <a:pt x="3131" y="1850"/>
                    <a:pt x="3131" y="2135"/>
                  </a:cubicBezTo>
                  <a:lnTo>
                    <a:pt x="3131" y="15762"/>
                  </a:lnTo>
                  <a:cubicBezTo>
                    <a:pt x="3096" y="16047"/>
                    <a:pt x="2882" y="16296"/>
                    <a:pt x="2598" y="16296"/>
                  </a:cubicBezTo>
                  <a:lnTo>
                    <a:pt x="0" y="16296"/>
                  </a:lnTo>
                  <a:lnTo>
                    <a:pt x="0" y="17790"/>
                  </a:lnTo>
                  <a:lnTo>
                    <a:pt x="4163" y="17790"/>
                  </a:ln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7321700" y="3313275"/>
              <a:ext cx="52500" cy="444850"/>
            </a:xfrm>
            <a:custGeom>
              <a:avLst/>
              <a:gdLst/>
              <a:ahLst/>
              <a:cxnLst/>
              <a:rect l="l" t="t" r="r" b="b"/>
              <a:pathLst>
                <a:path w="2100" h="17794" extrusionOk="0">
                  <a:moveTo>
                    <a:pt x="1620" y="0"/>
                  </a:moveTo>
                  <a:cubicBezTo>
                    <a:pt x="1602" y="0"/>
                    <a:pt x="1584" y="1"/>
                    <a:pt x="1566" y="4"/>
                  </a:cubicBezTo>
                  <a:lnTo>
                    <a:pt x="0" y="4"/>
                  </a:lnTo>
                  <a:lnTo>
                    <a:pt x="0" y="17794"/>
                  </a:lnTo>
                  <a:lnTo>
                    <a:pt x="1566" y="17794"/>
                  </a:lnTo>
                  <a:cubicBezTo>
                    <a:pt x="1850" y="17794"/>
                    <a:pt x="2099" y="17545"/>
                    <a:pt x="2099" y="17260"/>
                  </a:cubicBezTo>
                  <a:lnTo>
                    <a:pt x="2099" y="502"/>
                  </a:lnTo>
                  <a:cubicBezTo>
                    <a:pt x="2099" y="235"/>
                    <a:pt x="1881"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7101075" y="3521500"/>
              <a:ext cx="24950" cy="50725"/>
            </a:xfrm>
            <a:custGeom>
              <a:avLst/>
              <a:gdLst/>
              <a:ahLst/>
              <a:cxnLst/>
              <a:rect l="l" t="t" r="r" b="b"/>
              <a:pathLst>
                <a:path w="998" h="2029" extrusionOk="0">
                  <a:moveTo>
                    <a:pt x="1" y="0"/>
                  </a:moveTo>
                  <a:cubicBezTo>
                    <a:pt x="1" y="712"/>
                    <a:pt x="179" y="1388"/>
                    <a:pt x="499" y="2029"/>
                  </a:cubicBezTo>
                  <a:cubicBezTo>
                    <a:pt x="819" y="1388"/>
                    <a:pt x="997" y="712"/>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7101075" y="3444100"/>
              <a:ext cx="24950" cy="51625"/>
            </a:xfrm>
            <a:custGeom>
              <a:avLst/>
              <a:gdLst/>
              <a:ahLst/>
              <a:cxnLst/>
              <a:rect l="l" t="t" r="r" b="b"/>
              <a:pathLst>
                <a:path w="998" h="2065" extrusionOk="0">
                  <a:moveTo>
                    <a:pt x="499" y="1"/>
                  </a:moveTo>
                  <a:cubicBezTo>
                    <a:pt x="179" y="641"/>
                    <a:pt x="1" y="1353"/>
                    <a:pt x="1" y="2065"/>
                  </a:cubicBezTo>
                  <a:lnTo>
                    <a:pt x="997" y="2065"/>
                  </a:lnTo>
                  <a:cubicBezTo>
                    <a:pt x="997" y="1353"/>
                    <a:pt x="819" y="64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7049500" y="3521500"/>
              <a:ext cx="32050" cy="43600"/>
            </a:xfrm>
            <a:custGeom>
              <a:avLst/>
              <a:gdLst/>
              <a:ahLst/>
              <a:cxnLst/>
              <a:rect l="l" t="t" r="r" b="b"/>
              <a:pathLst>
                <a:path w="1282" h="1744" extrusionOk="0">
                  <a:moveTo>
                    <a:pt x="0" y="0"/>
                  </a:moveTo>
                  <a:cubicBezTo>
                    <a:pt x="143" y="748"/>
                    <a:pt x="641" y="1388"/>
                    <a:pt x="1281" y="1744"/>
                  </a:cubicBezTo>
                  <a:cubicBezTo>
                    <a:pt x="1139" y="1175"/>
                    <a:pt x="1032" y="57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7049500" y="3452125"/>
              <a:ext cx="32050" cy="43600"/>
            </a:xfrm>
            <a:custGeom>
              <a:avLst/>
              <a:gdLst/>
              <a:ahLst/>
              <a:cxnLst/>
              <a:rect l="l" t="t" r="r" b="b"/>
              <a:pathLst>
                <a:path w="1282" h="1744" extrusionOk="0">
                  <a:moveTo>
                    <a:pt x="1281" y="0"/>
                  </a:moveTo>
                  <a:lnTo>
                    <a:pt x="1281" y="0"/>
                  </a:lnTo>
                  <a:cubicBezTo>
                    <a:pt x="641" y="356"/>
                    <a:pt x="143" y="996"/>
                    <a:pt x="0" y="1744"/>
                  </a:cubicBezTo>
                  <a:lnTo>
                    <a:pt x="997" y="1744"/>
                  </a:lnTo>
                  <a:cubicBezTo>
                    <a:pt x="1032" y="1139"/>
                    <a:pt x="1139" y="534"/>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6982775" y="3379175"/>
              <a:ext cx="260650" cy="314925"/>
            </a:xfrm>
            <a:custGeom>
              <a:avLst/>
              <a:gdLst/>
              <a:ahLst/>
              <a:cxnLst/>
              <a:rect l="l" t="t" r="r" b="b"/>
              <a:pathLst>
                <a:path w="10426" h="12597" extrusionOk="0">
                  <a:moveTo>
                    <a:pt x="5207" y="1514"/>
                  </a:moveTo>
                  <a:cubicBezTo>
                    <a:pt x="7091" y="1514"/>
                    <a:pt x="8896" y="2971"/>
                    <a:pt x="8896" y="5160"/>
                  </a:cubicBezTo>
                  <a:cubicBezTo>
                    <a:pt x="8896" y="7188"/>
                    <a:pt x="7259" y="8825"/>
                    <a:pt x="5231" y="8825"/>
                  </a:cubicBezTo>
                  <a:cubicBezTo>
                    <a:pt x="1993" y="8825"/>
                    <a:pt x="357" y="4875"/>
                    <a:pt x="2634" y="2598"/>
                  </a:cubicBezTo>
                  <a:cubicBezTo>
                    <a:pt x="3383" y="1849"/>
                    <a:pt x="4304" y="1514"/>
                    <a:pt x="5207" y="1514"/>
                  </a:cubicBezTo>
                  <a:close/>
                  <a:moveTo>
                    <a:pt x="7330" y="9928"/>
                  </a:moveTo>
                  <a:cubicBezTo>
                    <a:pt x="8006" y="9928"/>
                    <a:pt x="8006" y="10959"/>
                    <a:pt x="7330" y="10959"/>
                  </a:cubicBezTo>
                  <a:lnTo>
                    <a:pt x="3167" y="10959"/>
                  </a:lnTo>
                  <a:cubicBezTo>
                    <a:pt x="2456" y="10959"/>
                    <a:pt x="2456" y="9928"/>
                    <a:pt x="3167" y="9928"/>
                  </a:cubicBezTo>
                  <a:close/>
                  <a:moveTo>
                    <a:pt x="534" y="1"/>
                  </a:moveTo>
                  <a:cubicBezTo>
                    <a:pt x="250" y="1"/>
                    <a:pt x="1" y="250"/>
                    <a:pt x="1" y="534"/>
                  </a:cubicBezTo>
                  <a:lnTo>
                    <a:pt x="1" y="12062"/>
                  </a:lnTo>
                  <a:cubicBezTo>
                    <a:pt x="1" y="12347"/>
                    <a:pt x="250" y="12596"/>
                    <a:pt x="534" y="12596"/>
                  </a:cubicBezTo>
                  <a:lnTo>
                    <a:pt x="10426" y="12596"/>
                  </a:lnTo>
                  <a:lnTo>
                    <a:pt x="10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7144675" y="3452125"/>
              <a:ext cx="32050" cy="42725"/>
            </a:xfrm>
            <a:custGeom>
              <a:avLst/>
              <a:gdLst/>
              <a:ahLst/>
              <a:cxnLst/>
              <a:rect l="l" t="t" r="r" b="b"/>
              <a:pathLst>
                <a:path w="1282" h="1709" extrusionOk="0">
                  <a:moveTo>
                    <a:pt x="0" y="0"/>
                  </a:moveTo>
                  <a:lnTo>
                    <a:pt x="0" y="0"/>
                  </a:lnTo>
                  <a:cubicBezTo>
                    <a:pt x="178" y="534"/>
                    <a:pt x="285" y="1139"/>
                    <a:pt x="285" y="1708"/>
                  </a:cubicBezTo>
                  <a:lnTo>
                    <a:pt x="1281" y="1708"/>
                  </a:lnTo>
                  <a:cubicBezTo>
                    <a:pt x="1139" y="996"/>
                    <a:pt x="676" y="35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7144675" y="3521500"/>
              <a:ext cx="32050" cy="43600"/>
            </a:xfrm>
            <a:custGeom>
              <a:avLst/>
              <a:gdLst/>
              <a:ahLst/>
              <a:cxnLst/>
              <a:rect l="l" t="t" r="r" b="b"/>
              <a:pathLst>
                <a:path w="1282" h="1744" extrusionOk="0">
                  <a:moveTo>
                    <a:pt x="285" y="0"/>
                  </a:moveTo>
                  <a:cubicBezTo>
                    <a:pt x="285" y="570"/>
                    <a:pt x="178" y="1175"/>
                    <a:pt x="0" y="1744"/>
                  </a:cubicBezTo>
                  <a:cubicBezTo>
                    <a:pt x="676" y="1388"/>
                    <a:pt x="1139" y="748"/>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68"/>
          <p:cNvGrpSpPr/>
          <p:nvPr/>
        </p:nvGrpSpPr>
        <p:grpSpPr>
          <a:xfrm>
            <a:off x="6951900" y="2663847"/>
            <a:ext cx="449875" cy="444975"/>
            <a:chOff x="6951900" y="2573075"/>
            <a:chExt cx="449875" cy="444975"/>
          </a:xfrm>
        </p:grpSpPr>
        <p:sp>
          <p:nvSpPr>
            <p:cNvPr id="1836" name="Google Shape;1836;p68"/>
            <p:cNvSpPr/>
            <p:nvPr/>
          </p:nvSpPr>
          <p:spPr>
            <a:xfrm>
              <a:off x="6994575" y="2615725"/>
              <a:ext cx="77300" cy="66800"/>
            </a:xfrm>
            <a:custGeom>
              <a:avLst/>
              <a:gdLst/>
              <a:ahLst/>
              <a:cxnLst/>
              <a:rect l="l" t="t" r="r" b="b"/>
              <a:pathLst>
                <a:path w="3092" h="2672" extrusionOk="0">
                  <a:moveTo>
                    <a:pt x="2328" y="1"/>
                  </a:moveTo>
                  <a:cubicBezTo>
                    <a:pt x="2227" y="1"/>
                    <a:pt x="2121" y="36"/>
                    <a:pt x="2019" y="117"/>
                  </a:cubicBezTo>
                  <a:cubicBezTo>
                    <a:pt x="1379" y="615"/>
                    <a:pt x="810" y="1185"/>
                    <a:pt x="312" y="1825"/>
                  </a:cubicBezTo>
                  <a:cubicBezTo>
                    <a:pt x="1" y="2239"/>
                    <a:pt x="368" y="2672"/>
                    <a:pt x="755" y="2672"/>
                  </a:cubicBezTo>
                  <a:cubicBezTo>
                    <a:pt x="901" y="2672"/>
                    <a:pt x="1049" y="2611"/>
                    <a:pt x="1165" y="2465"/>
                  </a:cubicBezTo>
                  <a:cubicBezTo>
                    <a:pt x="1592" y="1896"/>
                    <a:pt x="2091" y="1398"/>
                    <a:pt x="2660" y="971"/>
                  </a:cubicBezTo>
                  <a:cubicBezTo>
                    <a:pt x="3092" y="626"/>
                    <a:pt x="2755" y="1"/>
                    <a:pt x="2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8"/>
            <p:cNvSpPr/>
            <p:nvPr/>
          </p:nvSpPr>
          <p:spPr>
            <a:xfrm>
              <a:off x="7082400" y="2573150"/>
              <a:ext cx="83650" cy="41075"/>
            </a:xfrm>
            <a:custGeom>
              <a:avLst/>
              <a:gdLst/>
              <a:ahLst/>
              <a:cxnLst/>
              <a:rect l="l" t="t" r="r" b="b"/>
              <a:pathLst>
                <a:path w="3346" h="1643" extrusionOk="0">
                  <a:moveTo>
                    <a:pt x="2812" y="1"/>
                  </a:moveTo>
                  <a:cubicBezTo>
                    <a:pt x="2788" y="1"/>
                    <a:pt x="2765" y="2"/>
                    <a:pt x="2741" y="5"/>
                  </a:cubicBezTo>
                  <a:cubicBezTo>
                    <a:pt x="1922" y="112"/>
                    <a:pt x="1139" y="326"/>
                    <a:pt x="392" y="646"/>
                  </a:cubicBezTo>
                  <a:cubicBezTo>
                    <a:pt x="143" y="753"/>
                    <a:pt x="1" y="1037"/>
                    <a:pt x="108" y="1322"/>
                  </a:cubicBezTo>
                  <a:cubicBezTo>
                    <a:pt x="190" y="1514"/>
                    <a:pt x="399" y="1642"/>
                    <a:pt x="621" y="1642"/>
                  </a:cubicBezTo>
                  <a:cubicBezTo>
                    <a:pt x="687" y="1642"/>
                    <a:pt x="754" y="1631"/>
                    <a:pt x="819" y="1607"/>
                  </a:cubicBezTo>
                  <a:lnTo>
                    <a:pt x="819" y="1571"/>
                  </a:lnTo>
                  <a:cubicBezTo>
                    <a:pt x="1460" y="1322"/>
                    <a:pt x="2171" y="1108"/>
                    <a:pt x="2883" y="1037"/>
                  </a:cubicBezTo>
                  <a:cubicBezTo>
                    <a:pt x="3132" y="1002"/>
                    <a:pt x="3345" y="717"/>
                    <a:pt x="3310" y="468"/>
                  </a:cubicBezTo>
                  <a:cubicBezTo>
                    <a:pt x="3277" y="175"/>
                    <a:pt x="3066" y="1"/>
                    <a:pt x="2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7185600" y="2573075"/>
              <a:ext cx="88975" cy="40400"/>
            </a:xfrm>
            <a:custGeom>
              <a:avLst/>
              <a:gdLst/>
              <a:ahLst/>
              <a:cxnLst/>
              <a:rect l="l" t="t" r="r" b="b"/>
              <a:pathLst>
                <a:path w="3559" h="1616" extrusionOk="0">
                  <a:moveTo>
                    <a:pt x="721" y="1"/>
                  </a:moveTo>
                  <a:cubicBezTo>
                    <a:pt x="95" y="1"/>
                    <a:pt x="0" y="973"/>
                    <a:pt x="712" y="1040"/>
                  </a:cubicBezTo>
                  <a:cubicBezTo>
                    <a:pt x="1388" y="1111"/>
                    <a:pt x="2099" y="1325"/>
                    <a:pt x="2740" y="1574"/>
                  </a:cubicBezTo>
                  <a:cubicBezTo>
                    <a:pt x="2814" y="1602"/>
                    <a:pt x="2889" y="1615"/>
                    <a:pt x="2960" y="1615"/>
                  </a:cubicBezTo>
                  <a:cubicBezTo>
                    <a:pt x="3161" y="1615"/>
                    <a:pt x="3337" y="1509"/>
                    <a:pt x="3416" y="1325"/>
                  </a:cubicBezTo>
                  <a:cubicBezTo>
                    <a:pt x="3558" y="1040"/>
                    <a:pt x="3416" y="720"/>
                    <a:pt x="3167" y="613"/>
                  </a:cubicBezTo>
                  <a:cubicBezTo>
                    <a:pt x="2420" y="329"/>
                    <a:pt x="1637" y="115"/>
                    <a:pt x="819" y="8"/>
                  </a:cubicBezTo>
                  <a:cubicBezTo>
                    <a:pt x="785" y="3"/>
                    <a:pt x="752" y="1"/>
                    <a:pt x="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7284025" y="2615050"/>
              <a:ext cx="78675" cy="67350"/>
            </a:xfrm>
            <a:custGeom>
              <a:avLst/>
              <a:gdLst/>
              <a:ahLst/>
              <a:cxnLst/>
              <a:rect l="l" t="t" r="r" b="b"/>
              <a:pathLst>
                <a:path w="3147" h="2694" extrusionOk="0">
                  <a:moveTo>
                    <a:pt x="799" y="0"/>
                  </a:moveTo>
                  <a:cubicBezTo>
                    <a:pt x="348" y="0"/>
                    <a:pt x="1" y="651"/>
                    <a:pt x="511" y="962"/>
                  </a:cubicBezTo>
                  <a:cubicBezTo>
                    <a:pt x="1080" y="1389"/>
                    <a:pt x="1578" y="1923"/>
                    <a:pt x="2005" y="2492"/>
                  </a:cubicBezTo>
                  <a:cubicBezTo>
                    <a:pt x="2119" y="2634"/>
                    <a:pt x="2260" y="2693"/>
                    <a:pt x="2399" y="2693"/>
                  </a:cubicBezTo>
                  <a:cubicBezTo>
                    <a:pt x="2782" y="2693"/>
                    <a:pt x="3146" y="2244"/>
                    <a:pt x="2859" y="1852"/>
                  </a:cubicBezTo>
                  <a:cubicBezTo>
                    <a:pt x="2361" y="1212"/>
                    <a:pt x="1792" y="642"/>
                    <a:pt x="1151" y="144"/>
                  </a:cubicBezTo>
                  <a:cubicBezTo>
                    <a:pt x="1035" y="43"/>
                    <a:pt x="914"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8"/>
            <p:cNvSpPr/>
            <p:nvPr/>
          </p:nvSpPr>
          <p:spPr>
            <a:xfrm>
              <a:off x="7358150" y="2701250"/>
              <a:ext cx="43625" cy="81075"/>
            </a:xfrm>
            <a:custGeom>
              <a:avLst/>
              <a:gdLst/>
              <a:ahLst/>
              <a:cxnLst/>
              <a:rect l="l" t="t" r="r" b="b"/>
              <a:pathLst>
                <a:path w="1745" h="3243" extrusionOk="0">
                  <a:moveTo>
                    <a:pt x="592" y="0"/>
                  </a:moveTo>
                  <a:cubicBezTo>
                    <a:pt x="524" y="0"/>
                    <a:pt x="456" y="13"/>
                    <a:pt x="392" y="41"/>
                  </a:cubicBezTo>
                  <a:cubicBezTo>
                    <a:pt x="108" y="147"/>
                    <a:pt x="1" y="468"/>
                    <a:pt x="108" y="717"/>
                  </a:cubicBezTo>
                  <a:cubicBezTo>
                    <a:pt x="392" y="1393"/>
                    <a:pt x="570" y="2069"/>
                    <a:pt x="677" y="2780"/>
                  </a:cubicBezTo>
                  <a:cubicBezTo>
                    <a:pt x="712" y="3029"/>
                    <a:pt x="926" y="3243"/>
                    <a:pt x="1175" y="3243"/>
                  </a:cubicBezTo>
                  <a:lnTo>
                    <a:pt x="1246" y="3243"/>
                  </a:lnTo>
                  <a:cubicBezTo>
                    <a:pt x="1531" y="3207"/>
                    <a:pt x="1744" y="2923"/>
                    <a:pt x="1709" y="2638"/>
                  </a:cubicBezTo>
                  <a:cubicBezTo>
                    <a:pt x="1602" y="1855"/>
                    <a:pt x="1389" y="1073"/>
                    <a:pt x="1068" y="325"/>
                  </a:cubicBezTo>
                  <a:cubicBezTo>
                    <a:pt x="989" y="113"/>
                    <a:pt x="791"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8"/>
            <p:cNvSpPr/>
            <p:nvPr/>
          </p:nvSpPr>
          <p:spPr>
            <a:xfrm>
              <a:off x="7358150" y="2808100"/>
              <a:ext cx="43625" cy="81100"/>
            </a:xfrm>
            <a:custGeom>
              <a:avLst/>
              <a:gdLst/>
              <a:ahLst/>
              <a:cxnLst/>
              <a:rect l="l" t="t" r="r" b="b"/>
              <a:pathLst>
                <a:path w="1745" h="3244" extrusionOk="0">
                  <a:moveTo>
                    <a:pt x="1246" y="1"/>
                  </a:moveTo>
                  <a:lnTo>
                    <a:pt x="1246" y="36"/>
                  </a:lnTo>
                  <a:cubicBezTo>
                    <a:pt x="1209" y="27"/>
                    <a:pt x="1172" y="23"/>
                    <a:pt x="1136" y="23"/>
                  </a:cubicBezTo>
                  <a:cubicBezTo>
                    <a:pt x="900" y="23"/>
                    <a:pt x="708" y="216"/>
                    <a:pt x="677" y="463"/>
                  </a:cubicBezTo>
                  <a:cubicBezTo>
                    <a:pt x="570" y="1175"/>
                    <a:pt x="392" y="1851"/>
                    <a:pt x="108" y="2527"/>
                  </a:cubicBezTo>
                  <a:cubicBezTo>
                    <a:pt x="1" y="2776"/>
                    <a:pt x="143" y="3096"/>
                    <a:pt x="392" y="3203"/>
                  </a:cubicBezTo>
                  <a:cubicBezTo>
                    <a:pt x="465" y="3230"/>
                    <a:pt x="538" y="3244"/>
                    <a:pt x="607" y="3244"/>
                  </a:cubicBezTo>
                  <a:cubicBezTo>
                    <a:pt x="811" y="3244"/>
                    <a:pt x="989" y="3130"/>
                    <a:pt x="1068" y="2918"/>
                  </a:cubicBezTo>
                  <a:cubicBezTo>
                    <a:pt x="1389" y="2171"/>
                    <a:pt x="1602" y="1388"/>
                    <a:pt x="1709" y="606"/>
                  </a:cubicBezTo>
                  <a:cubicBezTo>
                    <a:pt x="1744" y="321"/>
                    <a:pt x="1531" y="36"/>
                    <a:pt x="1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7286075" y="2908400"/>
              <a:ext cx="77150" cy="66400"/>
            </a:xfrm>
            <a:custGeom>
              <a:avLst/>
              <a:gdLst/>
              <a:ahLst/>
              <a:cxnLst/>
              <a:rect l="l" t="t" r="r" b="b"/>
              <a:pathLst>
                <a:path w="3086" h="2656" extrusionOk="0">
                  <a:moveTo>
                    <a:pt x="2354" y="0"/>
                  </a:moveTo>
                  <a:cubicBezTo>
                    <a:pt x="2211" y="0"/>
                    <a:pt x="2067" y="65"/>
                    <a:pt x="1959" y="223"/>
                  </a:cubicBezTo>
                  <a:cubicBezTo>
                    <a:pt x="1496" y="757"/>
                    <a:pt x="998" y="1290"/>
                    <a:pt x="429" y="1717"/>
                  </a:cubicBezTo>
                  <a:cubicBezTo>
                    <a:pt x="0" y="2060"/>
                    <a:pt x="306" y="2655"/>
                    <a:pt x="738" y="2655"/>
                  </a:cubicBezTo>
                  <a:cubicBezTo>
                    <a:pt x="844" y="2655"/>
                    <a:pt x="957" y="2620"/>
                    <a:pt x="1069" y="2536"/>
                  </a:cubicBezTo>
                  <a:cubicBezTo>
                    <a:pt x="1710" y="2073"/>
                    <a:pt x="2279" y="1468"/>
                    <a:pt x="2777" y="828"/>
                  </a:cubicBezTo>
                  <a:cubicBezTo>
                    <a:pt x="3086" y="442"/>
                    <a:pt x="2725" y="0"/>
                    <a:pt x="2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7186475" y="2976975"/>
              <a:ext cx="92500" cy="41075"/>
            </a:xfrm>
            <a:custGeom>
              <a:avLst/>
              <a:gdLst/>
              <a:ahLst/>
              <a:cxnLst/>
              <a:rect l="l" t="t" r="r" b="b"/>
              <a:pathLst>
                <a:path w="3700" h="1643" extrusionOk="0">
                  <a:moveTo>
                    <a:pt x="2913" y="1"/>
                  </a:moveTo>
                  <a:cubicBezTo>
                    <a:pt x="2847" y="1"/>
                    <a:pt x="2777" y="14"/>
                    <a:pt x="2705" y="42"/>
                  </a:cubicBezTo>
                  <a:cubicBezTo>
                    <a:pt x="2064" y="326"/>
                    <a:pt x="1353" y="504"/>
                    <a:pt x="677" y="611"/>
                  </a:cubicBezTo>
                  <a:cubicBezTo>
                    <a:pt x="1" y="682"/>
                    <a:pt x="72" y="1607"/>
                    <a:pt x="712" y="1643"/>
                  </a:cubicBezTo>
                  <a:lnTo>
                    <a:pt x="784" y="1643"/>
                  </a:lnTo>
                  <a:cubicBezTo>
                    <a:pt x="1602" y="1536"/>
                    <a:pt x="2385" y="1323"/>
                    <a:pt x="3132" y="1002"/>
                  </a:cubicBezTo>
                  <a:cubicBezTo>
                    <a:pt x="3700" y="781"/>
                    <a:pt x="3428" y="1"/>
                    <a:pt x="29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8"/>
            <p:cNvSpPr/>
            <p:nvPr/>
          </p:nvSpPr>
          <p:spPr>
            <a:xfrm>
              <a:off x="7078200" y="2976700"/>
              <a:ext cx="92300" cy="41350"/>
            </a:xfrm>
            <a:custGeom>
              <a:avLst/>
              <a:gdLst/>
              <a:ahLst/>
              <a:cxnLst/>
              <a:rect l="l" t="t" r="r" b="b"/>
              <a:pathLst>
                <a:path w="3692" h="1654" extrusionOk="0">
                  <a:moveTo>
                    <a:pt x="756" y="1"/>
                  </a:moveTo>
                  <a:cubicBezTo>
                    <a:pt x="256" y="1"/>
                    <a:pt x="1" y="765"/>
                    <a:pt x="560" y="1013"/>
                  </a:cubicBezTo>
                  <a:cubicBezTo>
                    <a:pt x="1307" y="1334"/>
                    <a:pt x="2090" y="1547"/>
                    <a:pt x="2909" y="1654"/>
                  </a:cubicBezTo>
                  <a:lnTo>
                    <a:pt x="2980" y="1654"/>
                  </a:lnTo>
                  <a:cubicBezTo>
                    <a:pt x="3620" y="1618"/>
                    <a:pt x="3691" y="693"/>
                    <a:pt x="3051" y="586"/>
                  </a:cubicBezTo>
                  <a:lnTo>
                    <a:pt x="3051" y="586"/>
                  </a:lnTo>
                  <a:lnTo>
                    <a:pt x="3051" y="622"/>
                  </a:lnTo>
                  <a:cubicBezTo>
                    <a:pt x="2339" y="515"/>
                    <a:pt x="1628" y="337"/>
                    <a:pt x="987" y="53"/>
                  </a:cubicBezTo>
                  <a:cubicBezTo>
                    <a:pt x="906" y="17"/>
                    <a:pt x="828"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8"/>
            <p:cNvSpPr/>
            <p:nvPr/>
          </p:nvSpPr>
          <p:spPr>
            <a:xfrm>
              <a:off x="6997900" y="2908500"/>
              <a:ext cx="69400" cy="66075"/>
            </a:xfrm>
            <a:custGeom>
              <a:avLst/>
              <a:gdLst/>
              <a:ahLst/>
              <a:cxnLst/>
              <a:rect l="l" t="t" r="r" b="b"/>
              <a:pathLst>
                <a:path w="2776" h="2643" extrusionOk="0">
                  <a:moveTo>
                    <a:pt x="603" y="1"/>
                  </a:moveTo>
                  <a:cubicBezTo>
                    <a:pt x="488" y="1"/>
                    <a:pt x="374" y="38"/>
                    <a:pt x="285" y="112"/>
                  </a:cubicBezTo>
                  <a:cubicBezTo>
                    <a:pt x="72" y="290"/>
                    <a:pt x="1" y="610"/>
                    <a:pt x="179" y="824"/>
                  </a:cubicBezTo>
                  <a:cubicBezTo>
                    <a:pt x="677" y="1464"/>
                    <a:pt x="1246" y="2033"/>
                    <a:pt x="1886" y="2532"/>
                  </a:cubicBezTo>
                  <a:cubicBezTo>
                    <a:pt x="1990" y="2606"/>
                    <a:pt x="2106" y="2643"/>
                    <a:pt x="2219" y="2643"/>
                  </a:cubicBezTo>
                  <a:cubicBezTo>
                    <a:pt x="2378" y="2643"/>
                    <a:pt x="2530" y="2570"/>
                    <a:pt x="2634" y="2425"/>
                  </a:cubicBezTo>
                  <a:cubicBezTo>
                    <a:pt x="2776" y="2211"/>
                    <a:pt x="2740" y="1891"/>
                    <a:pt x="2527" y="1713"/>
                  </a:cubicBezTo>
                  <a:cubicBezTo>
                    <a:pt x="1958" y="1286"/>
                    <a:pt x="1459" y="753"/>
                    <a:pt x="1032" y="219"/>
                  </a:cubicBezTo>
                  <a:cubicBezTo>
                    <a:pt x="929" y="74"/>
                    <a:pt x="764" y="1"/>
                    <a:pt x="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6955125" y="2808625"/>
              <a:ext cx="45025" cy="80625"/>
            </a:xfrm>
            <a:custGeom>
              <a:avLst/>
              <a:gdLst/>
              <a:ahLst/>
              <a:cxnLst/>
              <a:rect l="l" t="t" r="r" b="b"/>
              <a:pathLst>
                <a:path w="1801" h="3225" extrusionOk="0">
                  <a:moveTo>
                    <a:pt x="568" y="1"/>
                  </a:moveTo>
                  <a:cubicBezTo>
                    <a:pt x="286" y="1"/>
                    <a:pt x="0" y="211"/>
                    <a:pt x="39" y="585"/>
                  </a:cubicBezTo>
                  <a:cubicBezTo>
                    <a:pt x="146" y="1367"/>
                    <a:pt x="360" y="2150"/>
                    <a:pt x="680" y="2897"/>
                  </a:cubicBezTo>
                  <a:cubicBezTo>
                    <a:pt x="769" y="3128"/>
                    <a:pt x="951" y="3224"/>
                    <a:pt x="1135" y="3224"/>
                  </a:cubicBezTo>
                  <a:cubicBezTo>
                    <a:pt x="1463" y="3224"/>
                    <a:pt x="1800" y="2916"/>
                    <a:pt x="1640" y="2506"/>
                  </a:cubicBezTo>
                  <a:cubicBezTo>
                    <a:pt x="1356" y="1866"/>
                    <a:pt x="1178" y="1154"/>
                    <a:pt x="1071" y="442"/>
                  </a:cubicBezTo>
                  <a:cubicBezTo>
                    <a:pt x="1023" y="140"/>
                    <a:pt x="797"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6955200" y="2701350"/>
              <a:ext cx="42725" cy="80975"/>
            </a:xfrm>
            <a:custGeom>
              <a:avLst/>
              <a:gdLst/>
              <a:ahLst/>
              <a:cxnLst/>
              <a:rect l="l" t="t" r="r" b="b"/>
              <a:pathLst>
                <a:path w="1709" h="3239" extrusionOk="0">
                  <a:moveTo>
                    <a:pt x="1159" y="1"/>
                  </a:moveTo>
                  <a:cubicBezTo>
                    <a:pt x="947" y="1"/>
                    <a:pt x="759" y="129"/>
                    <a:pt x="677" y="321"/>
                  </a:cubicBezTo>
                  <a:cubicBezTo>
                    <a:pt x="357" y="1069"/>
                    <a:pt x="143" y="1851"/>
                    <a:pt x="36" y="2670"/>
                  </a:cubicBezTo>
                  <a:cubicBezTo>
                    <a:pt x="1" y="2954"/>
                    <a:pt x="214" y="3203"/>
                    <a:pt x="499" y="3239"/>
                  </a:cubicBezTo>
                  <a:lnTo>
                    <a:pt x="534" y="3239"/>
                  </a:lnTo>
                  <a:cubicBezTo>
                    <a:pt x="819" y="3239"/>
                    <a:pt x="1033" y="3061"/>
                    <a:pt x="1068" y="2776"/>
                  </a:cubicBezTo>
                  <a:cubicBezTo>
                    <a:pt x="1139" y="2065"/>
                    <a:pt x="1353" y="1389"/>
                    <a:pt x="1602" y="748"/>
                  </a:cubicBezTo>
                  <a:cubicBezTo>
                    <a:pt x="1709" y="464"/>
                    <a:pt x="1602" y="179"/>
                    <a:pt x="1353" y="37"/>
                  </a:cubicBezTo>
                  <a:cubicBezTo>
                    <a:pt x="1288" y="12"/>
                    <a:pt x="1222"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6951900" y="2625600"/>
              <a:ext cx="396500" cy="339100"/>
            </a:xfrm>
            <a:custGeom>
              <a:avLst/>
              <a:gdLst/>
              <a:ahLst/>
              <a:cxnLst/>
              <a:rect l="l" t="t" r="r" b="b"/>
              <a:pathLst>
                <a:path w="15860" h="13564" extrusionOk="0">
                  <a:moveTo>
                    <a:pt x="12195" y="3138"/>
                  </a:moveTo>
                  <a:cubicBezTo>
                    <a:pt x="12479" y="3138"/>
                    <a:pt x="12728" y="3387"/>
                    <a:pt x="12728" y="3672"/>
                  </a:cubicBezTo>
                  <a:lnTo>
                    <a:pt x="12728" y="9898"/>
                  </a:lnTo>
                  <a:cubicBezTo>
                    <a:pt x="12728" y="10218"/>
                    <a:pt x="12479" y="10432"/>
                    <a:pt x="12195" y="10432"/>
                  </a:cubicBezTo>
                  <a:lnTo>
                    <a:pt x="10095" y="10432"/>
                  </a:lnTo>
                  <a:cubicBezTo>
                    <a:pt x="9811" y="10432"/>
                    <a:pt x="9597" y="10218"/>
                    <a:pt x="9597" y="9934"/>
                  </a:cubicBezTo>
                  <a:lnTo>
                    <a:pt x="9597" y="8368"/>
                  </a:lnTo>
                  <a:lnTo>
                    <a:pt x="8530" y="8368"/>
                  </a:lnTo>
                  <a:lnTo>
                    <a:pt x="8530" y="9934"/>
                  </a:lnTo>
                  <a:cubicBezTo>
                    <a:pt x="8530" y="10218"/>
                    <a:pt x="8316" y="10432"/>
                    <a:pt x="8032" y="10432"/>
                  </a:cubicBezTo>
                  <a:lnTo>
                    <a:pt x="5932" y="10432"/>
                  </a:lnTo>
                  <a:cubicBezTo>
                    <a:pt x="5648" y="10432"/>
                    <a:pt x="5399" y="10218"/>
                    <a:pt x="5399" y="9934"/>
                  </a:cubicBezTo>
                  <a:lnTo>
                    <a:pt x="5399" y="3672"/>
                  </a:lnTo>
                  <a:cubicBezTo>
                    <a:pt x="5399" y="3387"/>
                    <a:pt x="5648" y="3138"/>
                    <a:pt x="5932" y="3138"/>
                  </a:cubicBezTo>
                  <a:lnTo>
                    <a:pt x="8032" y="3138"/>
                  </a:lnTo>
                  <a:cubicBezTo>
                    <a:pt x="8316" y="3138"/>
                    <a:pt x="8530" y="3387"/>
                    <a:pt x="8530" y="3672"/>
                  </a:cubicBezTo>
                  <a:lnTo>
                    <a:pt x="8530" y="5237"/>
                  </a:lnTo>
                  <a:lnTo>
                    <a:pt x="9597" y="5237"/>
                  </a:lnTo>
                  <a:lnTo>
                    <a:pt x="9597" y="3672"/>
                  </a:lnTo>
                  <a:cubicBezTo>
                    <a:pt x="9597" y="3387"/>
                    <a:pt x="9811" y="3138"/>
                    <a:pt x="10095" y="3138"/>
                  </a:cubicBezTo>
                  <a:close/>
                  <a:moveTo>
                    <a:pt x="9002" y="1"/>
                  </a:moveTo>
                  <a:cubicBezTo>
                    <a:pt x="7337" y="1"/>
                    <a:pt x="5640" y="619"/>
                    <a:pt x="4260" y="1999"/>
                  </a:cubicBezTo>
                  <a:cubicBezTo>
                    <a:pt x="1" y="6259"/>
                    <a:pt x="3036" y="13563"/>
                    <a:pt x="9055" y="13563"/>
                  </a:cubicBezTo>
                  <a:cubicBezTo>
                    <a:pt x="9070" y="13563"/>
                    <a:pt x="9084" y="13563"/>
                    <a:pt x="9099" y="13563"/>
                  </a:cubicBezTo>
                  <a:cubicBezTo>
                    <a:pt x="12800" y="13563"/>
                    <a:pt x="15824" y="10539"/>
                    <a:pt x="15859" y="6803"/>
                  </a:cubicBezTo>
                  <a:cubicBezTo>
                    <a:pt x="15835" y="2709"/>
                    <a:pt x="12487" y="1"/>
                    <a:pt x="9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7113550" y="2729825"/>
              <a:ext cx="129875" cy="130800"/>
            </a:xfrm>
            <a:custGeom>
              <a:avLst/>
              <a:gdLst/>
              <a:ahLst/>
              <a:cxnLst/>
              <a:rect l="l" t="t" r="r" b="b"/>
              <a:pathLst>
                <a:path w="5195" h="5232" extrusionOk="0">
                  <a:moveTo>
                    <a:pt x="0" y="1"/>
                  </a:moveTo>
                  <a:lnTo>
                    <a:pt x="0" y="5231"/>
                  </a:lnTo>
                  <a:lnTo>
                    <a:pt x="1032" y="5231"/>
                  </a:lnTo>
                  <a:lnTo>
                    <a:pt x="1032" y="3665"/>
                  </a:lnTo>
                  <a:cubicBezTo>
                    <a:pt x="1032" y="3381"/>
                    <a:pt x="1281" y="3132"/>
                    <a:pt x="1566" y="3132"/>
                  </a:cubicBezTo>
                  <a:lnTo>
                    <a:pt x="3629" y="3132"/>
                  </a:lnTo>
                  <a:cubicBezTo>
                    <a:pt x="3914" y="3132"/>
                    <a:pt x="4163" y="3345"/>
                    <a:pt x="4163" y="3665"/>
                  </a:cubicBezTo>
                  <a:lnTo>
                    <a:pt x="4163" y="5231"/>
                  </a:lnTo>
                  <a:lnTo>
                    <a:pt x="5195" y="5231"/>
                  </a:lnTo>
                  <a:lnTo>
                    <a:pt x="5195" y="1"/>
                  </a:lnTo>
                  <a:lnTo>
                    <a:pt x="4163" y="1"/>
                  </a:lnTo>
                  <a:lnTo>
                    <a:pt x="4163" y="1566"/>
                  </a:lnTo>
                  <a:cubicBezTo>
                    <a:pt x="4163" y="1886"/>
                    <a:pt x="3914" y="2100"/>
                    <a:pt x="3629" y="2100"/>
                  </a:cubicBezTo>
                  <a:lnTo>
                    <a:pt x="1566" y="2100"/>
                  </a:lnTo>
                  <a:cubicBezTo>
                    <a:pt x="1281" y="2100"/>
                    <a:pt x="1032" y="1851"/>
                    <a:pt x="1032" y="1566"/>
                  </a:cubicBez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68"/>
          <p:cNvGrpSpPr/>
          <p:nvPr/>
        </p:nvGrpSpPr>
        <p:grpSpPr>
          <a:xfrm>
            <a:off x="6956100" y="1985122"/>
            <a:ext cx="445675" cy="445000"/>
            <a:chOff x="6956100" y="1894350"/>
            <a:chExt cx="445675" cy="445000"/>
          </a:xfrm>
        </p:grpSpPr>
        <p:sp>
          <p:nvSpPr>
            <p:cNvPr id="1851" name="Google Shape;1851;p68"/>
            <p:cNvSpPr/>
            <p:nvPr/>
          </p:nvSpPr>
          <p:spPr>
            <a:xfrm>
              <a:off x="7030825" y="2129400"/>
              <a:ext cx="295325" cy="209950"/>
            </a:xfrm>
            <a:custGeom>
              <a:avLst/>
              <a:gdLst/>
              <a:ahLst/>
              <a:cxnLst/>
              <a:rect l="l" t="t" r="r" b="b"/>
              <a:pathLst>
                <a:path w="11813" h="8398" extrusionOk="0">
                  <a:moveTo>
                    <a:pt x="5907" y="3132"/>
                  </a:moveTo>
                  <a:cubicBezTo>
                    <a:pt x="6173" y="3132"/>
                    <a:pt x="6440" y="3310"/>
                    <a:pt x="6440" y="3666"/>
                  </a:cubicBezTo>
                  <a:lnTo>
                    <a:pt x="6440" y="4697"/>
                  </a:lnTo>
                  <a:cubicBezTo>
                    <a:pt x="6440" y="5053"/>
                    <a:pt x="6173" y="5231"/>
                    <a:pt x="5907" y="5231"/>
                  </a:cubicBezTo>
                  <a:cubicBezTo>
                    <a:pt x="5640" y="5231"/>
                    <a:pt x="5373" y="5053"/>
                    <a:pt x="5373" y="4697"/>
                  </a:cubicBezTo>
                  <a:lnTo>
                    <a:pt x="5373" y="3666"/>
                  </a:lnTo>
                  <a:cubicBezTo>
                    <a:pt x="5373" y="3310"/>
                    <a:pt x="5640" y="3132"/>
                    <a:pt x="5907" y="3132"/>
                  </a:cubicBezTo>
                  <a:close/>
                  <a:moveTo>
                    <a:pt x="712" y="1"/>
                  </a:moveTo>
                  <a:cubicBezTo>
                    <a:pt x="0" y="1"/>
                    <a:pt x="0" y="1033"/>
                    <a:pt x="712" y="1033"/>
                  </a:cubicBezTo>
                  <a:lnTo>
                    <a:pt x="3131" y="1033"/>
                  </a:lnTo>
                  <a:lnTo>
                    <a:pt x="1245" y="7722"/>
                  </a:lnTo>
                  <a:cubicBezTo>
                    <a:pt x="1139" y="8042"/>
                    <a:pt x="1388" y="8362"/>
                    <a:pt x="1744" y="8362"/>
                  </a:cubicBezTo>
                  <a:lnTo>
                    <a:pt x="5373" y="8362"/>
                  </a:lnTo>
                  <a:lnTo>
                    <a:pt x="5373" y="6832"/>
                  </a:lnTo>
                  <a:cubicBezTo>
                    <a:pt x="5373" y="6476"/>
                    <a:pt x="5640" y="6298"/>
                    <a:pt x="5907" y="6298"/>
                  </a:cubicBezTo>
                  <a:cubicBezTo>
                    <a:pt x="6173" y="6298"/>
                    <a:pt x="6440" y="6476"/>
                    <a:pt x="6440" y="6832"/>
                  </a:cubicBezTo>
                  <a:lnTo>
                    <a:pt x="6440" y="8398"/>
                  </a:lnTo>
                  <a:lnTo>
                    <a:pt x="10069" y="8398"/>
                  </a:lnTo>
                  <a:cubicBezTo>
                    <a:pt x="10425" y="8398"/>
                    <a:pt x="10674" y="8042"/>
                    <a:pt x="10568" y="7722"/>
                  </a:cubicBezTo>
                  <a:lnTo>
                    <a:pt x="8682" y="1068"/>
                  </a:lnTo>
                  <a:lnTo>
                    <a:pt x="11137" y="1068"/>
                  </a:lnTo>
                  <a:cubicBezTo>
                    <a:pt x="11813" y="1068"/>
                    <a:pt x="11813" y="1"/>
                    <a:pt x="11137" y="1"/>
                  </a:cubicBezTo>
                  <a:lnTo>
                    <a:pt x="6440" y="1"/>
                  </a:lnTo>
                  <a:lnTo>
                    <a:pt x="6440" y="1566"/>
                  </a:lnTo>
                  <a:cubicBezTo>
                    <a:pt x="6440" y="1904"/>
                    <a:pt x="6173" y="2073"/>
                    <a:pt x="5907" y="2073"/>
                  </a:cubicBezTo>
                  <a:cubicBezTo>
                    <a:pt x="5640" y="2073"/>
                    <a:pt x="5373" y="1904"/>
                    <a:pt x="5373" y="1566"/>
                  </a:cubicBezTo>
                  <a:lnTo>
                    <a:pt x="5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7087750" y="1894350"/>
              <a:ext cx="185050" cy="105200"/>
            </a:xfrm>
            <a:custGeom>
              <a:avLst/>
              <a:gdLst/>
              <a:ahLst/>
              <a:cxnLst/>
              <a:rect l="l" t="t" r="r" b="b"/>
              <a:pathLst>
                <a:path w="7402" h="4208" extrusionOk="0">
                  <a:moveTo>
                    <a:pt x="3643" y="1"/>
                  </a:moveTo>
                  <a:cubicBezTo>
                    <a:pt x="3380" y="1"/>
                    <a:pt x="3114" y="170"/>
                    <a:pt x="3096" y="508"/>
                  </a:cubicBezTo>
                  <a:lnTo>
                    <a:pt x="3096" y="1575"/>
                  </a:lnTo>
                  <a:lnTo>
                    <a:pt x="498" y="1575"/>
                  </a:lnTo>
                  <a:cubicBezTo>
                    <a:pt x="214" y="1575"/>
                    <a:pt x="0" y="1824"/>
                    <a:pt x="0" y="2109"/>
                  </a:cubicBezTo>
                  <a:cubicBezTo>
                    <a:pt x="0" y="2393"/>
                    <a:pt x="214" y="2607"/>
                    <a:pt x="498" y="2607"/>
                  </a:cubicBezTo>
                  <a:lnTo>
                    <a:pt x="498" y="2642"/>
                  </a:lnTo>
                  <a:lnTo>
                    <a:pt x="2064" y="2642"/>
                  </a:lnTo>
                  <a:cubicBezTo>
                    <a:pt x="1957" y="2714"/>
                    <a:pt x="1850" y="2820"/>
                    <a:pt x="1708" y="2963"/>
                  </a:cubicBezTo>
                  <a:cubicBezTo>
                    <a:pt x="2064" y="3710"/>
                    <a:pt x="2811" y="4208"/>
                    <a:pt x="3665" y="4208"/>
                  </a:cubicBezTo>
                  <a:cubicBezTo>
                    <a:pt x="4483" y="4208"/>
                    <a:pt x="5231" y="3710"/>
                    <a:pt x="5551" y="2963"/>
                  </a:cubicBezTo>
                  <a:cubicBezTo>
                    <a:pt x="5444" y="2856"/>
                    <a:pt x="5337" y="2749"/>
                    <a:pt x="5195" y="2642"/>
                  </a:cubicBezTo>
                  <a:lnTo>
                    <a:pt x="6761" y="2642"/>
                  </a:lnTo>
                  <a:cubicBezTo>
                    <a:pt x="7401" y="2571"/>
                    <a:pt x="7401" y="1646"/>
                    <a:pt x="6761" y="1611"/>
                  </a:cubicBezTo>
                  <a:lnTo>
                    <a:pt x="4163" y="1611"/>
                  </a:lnTo>
                  <a:lnTo>
                    <a:pt x="4163" y="508"/>
                  </a:lnTo>
                  <a:cubicBezTo>
                    <a:pt x="4163" y="170"/>
                    <a:pt x="3905" y="1"/>
                    <a:pt x="3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8"/>
            <p:cNvSpPr/>
            <p:nvPr/>
          </p:nvSpPr>
          <p:spPr>
            <a:xfrm>
              <a:off x="6956100" y="1973525"/>
              <a:ext cx="445675" cy="130100"/>
            </a:xfrm>
            <a:custGeom>
              <a:avLst/>
              <a:gdLst/>
              <a:ahLst/>
              <a:cxnLst/>
              <a:rect l="l" t="t" r="r" b="b"/>
              <a:pathLst>
                <a:path w="17827" h="5204" extrusionOk="0">
                  <a:moveTo>
                    <a:pt x="516" y="0"/>
                  </a:moveTo>
                  <a:cubicBezTo>
                    <a:pt x="258" y="0"/>
                    <a:pt x="0" y="169"/>
                    <a:pt x="0" y="507"/>
                  </a:cubicBezTo>
                  <a:lnTo>
                    <a:pt x="0" y="1575"/>
                  </a:lnTo>
                  <a:cubicBezTo>
                    <a:pt x="0" y="1859"/>
                    <a:pt x="249" y="2073"/>
                    <a:pt x="534" y="2073"/>
                  </a:cubicBezTo>
                  <a:lnTo>
                    <a:pt x="1139" y="2073"/>
                  </a:lnTo>
                  <a:cubicBezTo>
                    <a:pt x="1068" y="2251"/>
                    <a:pt x="1032" y="2429"/>
                    <a:pt x="1032" y="2606"/>
                  </a:cubicBezTo>
                  <a:cubicBezTo>
                    <a:pt x="1139" y="3532"/>
                    <a:pt x="1868" y="3994"/>
                    <a:pt x="2598" y="3994"/>
                  </a:cubicBezTo>
                  <a:cubicBezTo>
                    <a:pt x="3327" y="3994"/>
                    <a:pt x="4057" y="3532"/>
                    <a:pt x="4163" y="2606"/>
                  </a:cubicBezTo>
                  <a:cubicBezTo>
                    <a:pt x="4163" y="2429"/>
                    <a:pt x="4128" y="2251"/>
                    <a:pt x="4057" y="2073"/>
                  </a:cubicBezTo>
                  <a:lnTo>
                    <a:pt x="6334" y="2073"/>
                  </a:lnTo>
                  <a:cubicBezTo>
                    <a:pt x="6547" y="3389"/>
                    <a:pt x="7472" y="5204"/>
                    <a:pt x="8896" y="5204"/>
                  </a:cubicBezTo>
                  <a:cubicBezTo>
                    <a:pt x="10283" y="5204"/>
                    <a:pt x="11208" y="3354"/>
                    <a:pt x="11422" y="2073"/>
                  </a:cubicBezTo>
                  <a:lnTo>
                    <a:pt x="13699" y="2073"/>
                  </a:lnTo>
                  <a:cubicBezTo>
                    <a:pt x="13628" y="2251"/>
                    <a:pt x="13592" y="2429"/>
                    <a:pt x="13592" y="2606"/>
                  </a:cubicBezTo>
                  <a:cubicBezTo>
                    <a:pt x="13699" y="3549"/>
                    <a:pt x="14428" y="4021"/>
                    <a:pt x="15158" y="4021"/>
                  </a:cubicBezTo>
                  <a:cubicBezTo>
                    <a:pt x="15887" y="4021"/>
                    <a:pt x="16617" y="3549"/>
                    <a:pt x="16723" y="2606"/>
                  </a:cubicBezTo>
                  <a:cubicBezTo>
                    <a:pt x="16723" y="2429"/>
                    <a:pt x="16688" y="2251"/>
                    <a:pt x="16617" y="2073"/>
                  </a:cubicBezTo>
                  <a:lnTo>
                    <a:pt x="17257" y="2073"/>
                  </a:lnTo>
                  <a:cubicBezTo>
                    <a:pt x="17275" y="2075"/>
                    <a:pt x="17294" y="2076"/>
                    <a:pt x="17312" y="2076"/>
                  </a:cubicBezTo>
                  <a:cubicBezTo>
                    <a:pt x="17577" y="2076"/>
                    <a:pt x="17826" y="1841"/>
                    <a:pt x="17826" y="1575"/>
                  </a:cubicBezTo>
                  <a:lnTo>
                    <a:pt x="17826" y="507"/>
                  </a:lnTo>
                  <a:cubicBezTo>
                    <a:pt x="17791" y="223"/>
                    <a:pt x="17577" y="9"/>
                    <a:pt x="17257" y="9"/>
                  </a:cubicBezTo>
                  <a:cubicBezTo>
                    <a:pt x="16972" y="9"/>
                    <a:pt x="16759" y="223"/>
                    <a:pt x="16759" y="543"/>
                  </a:cubicBezTo>
                  <a:lnTo>
                    <a:pt x="16759" y="1041"/>
                  </a:lnTo>
                  <a:lnTo>
                    <a:pt x="11457" y="1041"/>
                  </a:lnTo>
                  <a:cubicBezTo>
                    <a:pt x="11422" y="970"/>
                    <a:pt x="11422" y="899"/>
                    <a:pt x="11386" y="863"/>
                  </a:cubicBezTo>
                  <a:cubicBezTo>
                    <a:pt x="10764" y="1681"/>
                    <a:pt x="9830" y="2091"/>
                    <a:pt x="8896" y="2091"/>
                  </a:cubicBezTo>
                  <a:cubicBezTo>
                    <a:pt x="7962" y="2091"/>
                    <a:pt x="7028" y="1681"/>
                    <a:pt x="6405" y="863"/>
                  </a:cubicBezTo>
                  <a:cubicBezTo>
                    <a:pt x="6405" y="899"/>
                    <a:pt x="6369" y="970"/>
                    <a:pt x="6334" y="1041"/>
                  </a:cubicBezTo>
                  <a:lnTo>
                    <a:pt x="1032" y="1041"/>
                  </a:lnTo>
                  <a:lnTo>
                    <a:pt x="1032" y="507"/>
                  </a:lnTo>
                  <a:cubicBezTo>
                    <a:pt x="1032" y="169"/>
                    <a:pt x="774" y="0"/>
                    <a:pt x="5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68"/>
          <p:cNvGrpSpPr/>
          <p:nvPr/>
        </p:nvGrpSpPr>
        <p:grpSpPr>
          <a:xfrm>
            <a:off x="6943650" y="1369572"/>
            <a:ext cx="458125" cy="365850"/>
            <a:chOff x="6943650" y="1278800"/>
            <a:chExt cx="458125" cy="365850"/>
          </a:xfrm>
        </p:grpSpPr>
        <p:sp>
          <p:nvSpPr>
            <p:cNvPr id="1855" name="Google Shape;1855;p68"/>
            <p:cNvSpPr/>
            <p:nvPr/>
          </p:nvSpPr>
          <p:spPr>
            <a:xfrm>
              <a:off x="6943650" y="1278800"/>
              <a:ext cx="458125" cy="195950"/>
            </a:xfrm>
            <a:custGeom>
              <a:avLst/>
              <a:gdLst/>
              <a:ahLst/>
              <a:cxnLst/>
              <a:rect l="l" t="t" r="r" b="b"/>
              <a:pathLst>
                <a:path w="18325" h="7838" extrusionOk="0">
                  <a:moveTo>
                    <a:pt x="8335" y="2650"/>
                  </a:moveTo>
                  <a:cubicBezTo>
                    <a:pt x="8416" y="2650"/>
                    <a:pt x="8499" y="2670"/>
                    <a:pt x="8575" y="2714"/>
                  </a:cubicBezTo>
                  <a:lnTo>
                    <a:pt x="9394" y="3105"/>
                  </a:lnTo>
                  <a:lnTo>
                    <a:pt x="10212" y="2714"/>
                  </a:lnTo>
                  <a:cubicBezTo>
                    <a:pt x="10293" y="2675"/>
                    <a:pt x="10372" y="2658"/>
                    <a:pt x="10446" y="2658"/>
                  </a:cubicBezTo>
                  <a:cubicBezTo>
                    <a:pt x="10922" y="2658"/>
                    <a:pt x="11198" y="3362"/>
                    <a:pt x="10674" y="3639"/>
                  </a:cubicBezTo>
                  <a:lnTo>
                    <a:pt x="9643" y="4172"/>
                  </a:lnTo>
                  <a:cubicBezTo>
                    <a:pt x="9554" y="4208"/>
                    <a:pt x="9474" y="4226"/>
                    <a:pt x="9394" y="4226"/>
                  </a:cubicBezTo>
                  <a:cubicBezTo>
                    <a:pt x="9313" y="4226"/>
                    <a:pt x="9233" y="4208"/>
                    <a:pt x="9144" y="4172"/>
                  </a:cubicBezTo>
                  <a:lnTo>
                    <a:pt x="8113" y="3639"/>
                  </a:lnTo>
                  <a:cubicBezTo>
                    <a:pt x="7864" y="3496"/>
                    <a:pt x="7757" y="3176"/>
                    <a:pt x="7899" y="2927"/>
                  </a:cubicBezTo>
                  <a:cubicBezTo>
                    <a:pt x="7973" y="2754"/>
                    <a:pt x="8150" y="2650"/>
                    <a:pt x="8335" y="2650"/>
                  </a:cubicBezTo>
                  <a:close/>
                  <a:moveTo>
                    <a:pt x="7215" y="4182"/>
                  </a:moveTo>
                  <a:cubicBezTo>
                    <a:pt x="7306" y="4182"/>
                    <a:pt x="7406" y="4211"/>
                    <a:pt x="7508" y="4279"/>
                  </a:cubicBezTo>
                  <a:lnTo>
                    <a:pt x="9429" y="5204"/>
                  </a:lnTo>
                  <a:lnTo>
                    <a:pt x="11279" y="4279"/>
                  </a:lnTo>
                  <a:cubicBezTo>
                    <a:pt x="11355" y="4236"/>
                    <a:pt x="11438" y="4215"/>
                    <a:pt x="11520" y="4215"/>
                  </a:cubicBezTo>
                  <a:cubicBezTo>
                    <a:pt x="11704" y="4215"/>
                    <a:pt x="11881" y="4320"/>
                    <a:pt x="11955" y="4493"/>
                  </a:cubicBezTo>
                  <a:cubicBezTo>
                    <a:pt x="12062" y="4742"/>
                    <a:pt x="11955" y="5062"/>
                    <a:pt x="11706" y="5204"/>
                  </a:cubicBezTo>
                  <a:lnTo>
                    <a:pt x="9643" y="6236"/>
                  </a:lnTo>
                  <a:cubicBezTo>
                    <a:pt x="9554" y="6272"/>
                    <a:pt x="9465" y="6290"/>
                    <a:pt x="9380" y="6290"/>
                  </a:cubicBezTo>
                  <a:cubicBezTo>
                    <a:pt x="9296" y="6290"/>
                    <a:pt x="9216" y="6272"/>
                    <a:pt x="9144" y="6236"/>
                  </a:cubicBezTo>
                  <a:lnTo>
                    <a:pt x="7081" y="5204"/>
                  </a:lnTo>
                  <a:cubicBezTo>
                    <a:pt x="6453" y="4995"/>
                    <a:pt x="6730" y="4182"/>
                    <a:pt x="7215" y="4182"/>
                  </a:cubicBezTo>
                  <a:close/>
                  <a:moveTo>
                    <a:pt x="9425" y="1"/>
                  </a:moveTo>
                  <a:cubicBezTo>
                    <a:pt x="8015" y="1"/>
                    <a:pt x="6600" y="668"/>
                    <a:pt x="5729" y="2002"/>
                  </a:cubicBezTo>
                  <a:cubicBezTo>
                    <a:pt x="5195" y="2785"/>
                    <a:pt x="4377" y="3354"/>
                    <a:pt x="3452" y="3568"/>
                  </a:cubicBezTo>
                  <a:lnTo>
                    <a:pt x="1957" y="3959"/>
                  </a:lnTo>
                  <a:cubicBezTo>
                    <a:pt x="107" y="4422"/>
                    <a:pt x="0" y="7019"/>
                    <a:pt x="1815" y="7624"/>
                  </a:cubicBezTo>
                  <a:cubicBezTo>
                    <a:pt x="2277" y="7766"/>
                    <a:pt x="2740" y="7837"/>
                    <a:pt x="3238" y="7837"/>
                  </a:cubicBezTo>
                  <a:lnTo>
                    <a:pt x="15549" y="7837"/>
                  </a:lnTo>
                  <a:cubicBezTo>
                    <a:pt x="16047" y="7837"/>
                    <a:pt x="16510" y="7766"/>
                    <a:pt x="16972" y="7624"/>
                  </a:cubicBezTo>
                  <a:cubicBezTo>
                    <a:pt x="17755" y="7375"/>
                    <a:pt x="18289" y="6628"/>
                    <a:pt x="18324" y="5809"/>
                  </a:cubicBezTo>
                  <a:cubicBezTo>
                    <a:pt x="18324" y="4955"/>
                    <a:pt x="17719" y="4172"/>
                    <a:pt x="16866" y="3959"/>
                  </a:cubicBezTo>
                  <a:lnTo>
                    <a:pt x="15336" y="3603"/>
                  </a:lnTo>
                  <a:cubicBezTo>
                    <a:pt x="14410" y="3354"/>
                    <a:pt x="13628" y="2785"/>
                    <a:pt x="13094" y="2002"/>
                  </a:cubicBezTo>
                  <a:cubicBezTo>
                    <a:pt x="12240" y="668"/>
                    <a:pt x="10835" y="1"/>
                    <a:pt x="9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p:nvPr/>
          </p:nvSpPr>
          <p:spPr>
            <a:xfrm>
              <a:off x="7035275" y="1501400"/>
              <a:ext cx="286450" cy="25825"/>
            </a:xfrm>
            <a:custGeom>
              <a:avLst/>
              <a:gdLst/>
              <a:ahLst/>
              <a:cxnLst/>
              <a:rect l="l" t="t" r="r" b="b"/>
              <a:pathLst>
                <a:path w="11458" h="1033" extrusionOk="0">
                  <a:moveTo>
                    <a:pt x="0" y="1"/>
                  </a:moveTo>
                  <a:lnTo>
                    <a:pt x="0" y="1033"/>
                  </a:lnTo>
                  <a:lnTo>
                    <a:pt x="11457" y="1033"/>
                  </a:lnTo>
                  <a:lnTo>
                    <a:pt x="11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8"/>
            <p:cNvSpPr/>
            <p:nvPr/>
          </p:nvSpPr>
          <p:spPr>
            <a:xfrm>
              <a:off x="7043275" y="1553875"/>
              <a:ext cx="270425" cy="90775"/>
            </a:xfrm>
            <a:custGeom>
              <a:avLst/>
              <a:gdLst/>
              <a:ahLst/>
              <a:cxnLst/>
              <a:rect l="l" t="t" r="r" b="b"/>
              <a:pathLst>
                <a:path w="10817" h="3631" extrusionOk="0">
                  <a:moveTo>
                    <a:pt x="0" y="1"/>
                  </a:moveTo>
                  <a:cubicBezTo>
                    <a:pt x="879" y="2181"/>
                    <a:pt x="2974" y="3631"/>
                    <a:pt x="5358" y="3631"/>
                  </a:cubicBezTo>
                  <a:cubicBezTo>
                    <a:pt x="5386" y="3631"/>
                    <a:pt x="5415" y="3631"/>
                    <a:pt x="5444" y="3630"/>
                  </a:cubicBezTo>
                  <a:cubicBezTo>
                    <a:pt x="7792" y="3630"/>
                    <a:pt x="9927" y="2171"/>
                    <a:pt x="10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8"/>
          <p:cNvGrpSpPr/>
          <p:nvPr/>
        </p:nvGrpSpPr>
        <p:grpSpPr>
          <a:xfrm>
            <a:off x="6213350" y="4145097"/>
            <a:ext cx="445675" cy="391400"/>
            <a:chOff x="6213350" y="4054325"/>
            <a:chExt cx="445675" cy="391400"/>
          </a:xfrm>
        </p:grpSpPr>
        <p:sp>
          <p:nvSpPr>
            <p:cNvPr id="1859" name="Google Shape;1859;p68"/>
            <p:cNvSpPr/>
            <p:nvPr/>
          </p:nvSpPr>
          <p:spPr>
            <a:xfrm>
              <a:off x="6292500" y="4263350"/>
              <a:ext cx="102325" cy="104100"/>
            </a:xfrm>
            <a:custGeom>
              <a:avLst/>
              <a:gdLst/>
              <a:ahLst/>
              <a:cxnLst/>
              <a:rect l="l" t="t" r="r" b="b"/>
              <a:pathLst>
                <a:path w="4093" h="4164" extrusionOk="0">
                  <a:moveTo>
                    <a:pt x="1" y="1"/>
                  </a:moveTo>
                  <a:lnTo>
                    <a:pt x="1" y="4164"/>
                  </a:lnTo>
                  <a:lnTo>
                    <a:pt x="3417" y="4164"/>
                  </a:lnTo>
                  <a:lnTo>
                    <a:pt x="40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p:nvPr/>
          </p:nvSpPr>
          <p:spPr>
            <a:xfrm>
              <a:off x="6292500" y="4132600"/>
              <a:ext cx="158375" cy="104975"/>
            </a:xfrm>
            <a:custGeom>
              <a:avLst/>
              <a:gdLst/>
              <a:ahLst/>
              <a:cxnLst/>
              <a:rect l="l" t="t" r="r" b="b"/>
              <a:pathLst>
                <a:path w="6335" h="4199" extrusionOk="0">
                  <a:moveTo>
                    <a:pt x="1" y="0"/>
                  </a:moveTo>
                  <a:lnTo>
                    <a:pt x="1" y="4199"/>
                  </a:lnTo>
                  <a:lnTo>
                    <a:pt x="4555" y="4199"/>
                  </a:lnTo>
                  <a:lnTo>
                    <a:pt x="6334" y="2882"/>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6416150" y="4132600"/>
              <a:ext cx="137025" cy="56950"/>
            </a:xfrm>
            <a:custGeom>
              <a:avLst/>
              <a:gdLst/>
              <a:ahLst/>
              <a:cxnLst/>
              <a:rect l="l" t="t" r="r" b="b"/>
              <a:pathLst>
                <a:path w="5481" h="2278" extrusionOk="0">
                  <a:moveTo>
                    <a:pt x="1" y="0"/>
                  </a:moveTo>
                  <a:lnTo>
                    <a:pt x="2242" y="2278"/>
                  </a:lnTo>
                  <a:lnTo>
                    <a:pt x="5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p:nvPr/>
          </p:nvSpPr>
          <p:spPr>
            <a:xfrm>
              <a:off x="6417050" y="4145050"/>
              <a:ext cx="163700" cy="144125"/>
            </a:xfrm>
            <a:custGeom>
              <a:avLst/>
              <a:gdLst/>
              <a:ahLst/>
              <a:cxnLst/>
              <a:rect l="l" t="t" r="r" b="b"/>
              <a:pathLst>
                <a:path w="6548" h="5765" extrusionOk="0">
                  <a:moveTo>
                    <a:pt x="6547" y="1"/>
                  </a:moveTo>
                  <a:lnTo>
                    <a:pt x="249" y="4484"/>
                  </a:lnTo>
                  <a:lnTo>
                    <a:pt x="0" y="5765"/>
                  </a:lnTo>
                  <a:lnTo>
                    <a:pt x="6547" y="5765"/>
                  </a:lnTo>
                  <a:lnTo>
                    <a:pt x="6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6213350" y="4054325"/>
              <a:ext cx="445675" cy="391400"/>
            </a:xfrm>
            <a:custGeom>
              <a:avLst/>
              <a:gdLst/>
              <a:ahLst/>
              <a:cxnLst/>
              <a:rect l="l" t="t" r="r" b="b"/>
              <a:pathLst>
                <a:path w="17827" h="15656" extrusionOk="0">
                  <a:moveTo>
                    <a:pt x="15229" y="2100"/>
                  </a:moveTo>
                  <a:cubicBezTo>
                    <a:pt x="15478" y="2100"/>
                    <a:pt x="15727" y="2349"/>
                    <a:pt x="15727" y="2633"/>
                  </a:cubicBezTo>
                  <a:lnTo>
                    <a:pt x="15727" y="13058"/>
                  </a:lnTo>
                  <a:cubicBezTo>
                    <a:pt x="15727" y="13343"/>
                    <a:pt x="15514" y="13557"/>
                    <a:pt x="15193" y="13557"/>
                  </a:cubicBezTo>
                  <a:lnTo>
                    <a:pt x="2633" y="13557"/>
                  </a:lnTo>
                  <a:cubicBezTo>
                    <a:pt x="2349" y="13557"/>
                    <a:pt x="2100" y="13343"/>
                    <a:pt x="2100" y="13058"/>
                  </a:cubicBezTo>
                  <a:lnTo>
                    <a:pt x="2100" y="2633"/>
                  </a:lnTo>
                  <a:cubicBezTo>
                    <a:pt x="2100" y="2313"/>
                    <a:pt x="2349" y="2100"/>
                    <a:pt x="2633" y="2100"/>
                  </a:cubicBezTo>
                  <a:close/>
                  <a:moveTo>
                    <a:pt x="1566" y="0"/>
                  </a:moveTo>
                  <a:cubicBezTo>
                    <a:pt x="712" y="0"/>
                    <a:pt x="0" y="712"/>
                    <a:pt x="0" y="1566"/>
                  </a:cubicBezTo>
                  <a:lnTo>
                    <a:pt x="0" y="14090"/>
                  </a:lnTo>
                  <a:cubicBezTo>
                    <a:pt x="0" y="14944"/>
                    <a:pt x="712" y="15656"/>
                    <a:pt x="1566" y="15656"/>
                  </a:cubicBezTo>
                  <a:lnTo>
                    <a:pt x="16261" y="15656"/>
                  </a:lnTo>
                  <a:cubicBezTo>
                    <a:pt x="17115" y="15656"/>
                    <a:pt x="17826" y="14944"/>
                    <a:pt x="17826" y="14090"/>
                  </a:cubicBezTo>
                  <a:lnTo>
                    <a:pt x="17826" y="1566"/>
                  </a:lnTo>
                  <a:cubicBezTo>
                    <a:pt x="17826" y="712"/>
                    <a:pt x="17115" y="0"/>
                    <a:pt x="16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6403700" y="4314950"/>
              <a:ext cx="177050" cy="52500"/>
            </a:xfrm>
            <a:custGeom>
              <a:avLst/>
              <a:gdLst/>
              <a:ahLst/>
              <a:cxnLst/>
              <a:rect l="l" t="t" r="r" b="b"/>
              <a:pathLst>
                <a:path w="7082" h="2100" extrusionOk="0">
                  <a:moveTo>
                    <a:pt x="356" y="0"/>
                  </a:moveTo>
                  <a:lnTo>
                    <a:pt x="1" y="2100"/>
                  </a:lnTo>
                  <a:lnTo>
                    <a:pt x="7081" y="2100"/>
                  </a:lnTo>
                  <a:lnTo>
                    <a:pt x="70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8"/>
          <p:cNvGrpSpPr/>
          <p:nvPr/>
        </p:nvGrpSpPr>
        <p:grpSpPr>
          <a:xfrm>
            <a:off x="6210675" y="3403697"/>
            <a:ext cx="451025" cy="445200"/>
            <a:chOff x="6210675" y="3312925"/>
            <a:chExt cx="451025" cy="445200"/>
          </a:xfrm>
        </p:grpSpPr>
        <p:sp>
          <p:nvSpPr>
            <p:cNvPr id="1866" name="Google Shape;1866;p68"/>
            <p:cNvSpPr/>
            <p:nvPr/>
          </p:nvSpPr>
          <p:spPr>
            <a:xfrm>
              <a:off x="6345000" y="3312925"/>
              <a:ext cx="213500" cy="182800"/>
            </a:xfrm>
            <a:custGeom>
              <a:avLst/>
              <a:gdLst/>
              <a:ahLst/>
              <a:cxnLst/>
              <a:rect l="l" t="t" r="r" b="b"/>
              <a:pathLst>
                <a:path w="8540" h="7312" extrusionOk="0">
                  <a:moveTo>
                    <a:pt x="3647" y="2117"/>
                  </a:moveTo>
                  <a:cubicBezTo>
                    <a:pt x="3905" y="2117"/>
                    <a:pt x="4163" y="2295"/>
                    <a:pt x="4163" y="2651"/>
                  </a:cubicBezTo>
                  <a:lnTo>
                    <a:pt x="4163" y="3113"/>
                  </a:lnTo>
                  <a:lnTo>
                    <a:pt x="4697" y="3113"/>
                  </a:lnTo>
                  <a:cubicBezTo>
                    <a:pt x="5373" y="3113"/>
                    <a:pt x="5373" y="4181"/>
                    <a:pt x="4697" y="4181"/>
                  </a:cubicBezTo>
                  <a:lnTo>
                    <a:pt x="3665" y="4181"/>
                  </a:lnTo>
                  <a:cubicBezTo>
                    <a:pt x="3380" y="4181"/>
                    <a:pt x="3131" y="3931"/>
                    <a:pt x="3131" y="3647"/>
                  </a:cubicBezTo>
                  <a:lnTo>
                    <a:pt x="3131" y="2651"/>
                  </a:lnTo>
                  <a:cubicBezTo>
                    <a:pt x="3131" y="2295"/>
                    <a:pt x="3389" y="2117"/>
                    <a:pt x="3647" y="2117"/>
                  </a:cubicBezTo>
                  <a:close/>
                  <a:moveTo>
                    <a:pt x="3678" y="1"/>
                  </a:moveTo>
                  <a:cubicBezTo>
                    <a:pt x="1805" y="1"/>
                    <a:pt x="0" y="1458"/>
                    <a:pt x="0" y="3647"/>
                  </a:cubicBezTo>
                  <a:cubicBezTo>
                    <a:pt x="0" y="5675"/>
                    <a:pt x="1637" y="7276"/>
                    <a:pt x="3665" y="7312"/>
                  </a:cubicBezTo>
                  <a:cubicBezTo>
                    <a:pt x="6903" y="7276"/>
                    <a:pt x="8540" y="3362"/>
                    <a:pt x="6227" y="1085"/>
                  </a:cubicBezTo>
                  <a:cubicBezTo>
                    <a:pt x="5489" y="336"/>
                    <a:pt x="4576"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6527350" y="3522400"/>
              <a:ext cx="131675" cy="104100"/>
            </a:xfrm>
            <a:custGeom>
              <a:avLst/>
              <a:gdLst/>
              <a:ahLst/>
              <a:cxnLst/>
              <a:rect l="l" t="t" r="r" b="b"/>
              <a:pathLst>
                <a:path w="5267" h="4164" extrusionOk="0">
                  <a:moveTo>
                    <a:pt x="1566" y="0"/>
                  </a:moveTo>
                  <a:cubicBezTo>
                    <a:pt x="712" y="0"/>
                    <a:pt x="0" y="676"/>
                    <a:pt x="0" y="1566"/>
                  </a:cubicBezTo>
                  <a:lnTo>
                    <a:pt x="0" y="4163"/>
                  </a:lnTo>
                  <a:lnTo>
                    <a:pt x="5266" y="4163"/>
                  </a:lnTo>
                  <a:lnTo>
                    <a:pt x="5266" y="1566"/>
                  </a:lnTo>
                  <a:cubicBezTo>
                    <a:pt x="5266" y="676"/>
                    <a:pt x="4555" y="0"/>
                    <a:pt x="3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6371675" y="3522400"/>
              <a:ext cx="129900" cy="104100"/>
            </a:xfrm>
            <a:custGeom>
              <a:avLst/>
              <a:gdLst/>
              <a:ahLst/>
              <a:cxnLst/>
              <a:rect l="l" t="t" r="r" b="b"/>
              <a:pathLst>
                <a:path w="5196" h="4164" extrusionOk="0">
                  <a:moveTo>
                    <a:pt x="1566" y="0"/>
                  </a:moveTo>
                  <a:cubicBezTo>
                    <a:pt x="677" y="0"/>
                    <a:pt x="1" y="676"/>
                    <a:pt x="1" y="1566"/>
                  </a:cubicBezTo>
                  <a:lnTo>
                    <a:pt x="1" y="4163"/>
                  </a:lnTo>
                  <a:lnTo>
                    <a:pt x="5195" y="4163"/>
                  </a:lnTo>
                  <a:lnTo>
                    <a:pt x="5195" y="1566"/>
                  </a:lnTo>
                  <a:cubicBezTo>
                    <a:pt x="5195" y="676"/>
                    <a:pt x="4484" y="0"/>
                    <a:pt x="3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6210675" y="3653150"/>
              <a:ext cx="451025" cy="104975"/>
            </a:xfrm>
            <a:custGeom>
              <a:avLst/>
              <a:gdLst/>
              <a:ahLst/>
              <a:cxnLst/>
              <a:rect l="l" t="t" r="r" b="b"/>
              <a:pathLst>
                <a:path w="18041" h="4199" extrusionOk="0">
                  <a:moveTo>
                    <a:pt x="14802" y="2064"/>
                  </a:moveTo>
                  <a:lnTo>
                    <a:pt x="14802" y="3132"/>
                  </a:lnTo>
                  <a:lnTo>
                    <a:pt x="3274" y="3132"/>
                  </a:lnTo>
                  <a:lnTo>
                    <a:pt x="3274" y="2064"/>
                  </a:lnTo>
                  <a:close/>
                  <a:moveTo>
                    <a:pt x="143" y="0"/>
                  </a:moveTo>
                  <a:lnTo>
                    <a:pt x="143" y="1566"/>
                  </a:lnTo>
                  <a:cubicBezTo>
                    <a:pt x="143" y="1851"/>
                    <a:pt x="356" y="2064"/>
                    <a:pt x="641" y="2064"/>
                  </a:cubicBezTo>
                  <a:lnTo>
                    <a:pt x="2207" y="2064"/>
                  </a:lnTo>
                  <a:lnTo>
                    <a:pt x="2207" y="3132"/>
                  </a:lnTo>
                  <a:lnTo>
                    <a:pt x="641" y="3132"/>
                  </a:lnTo>
                  <a:cubicBezTo>
                    <a:pt x="1" y="3203"/>
                    <a:pt x="1" y="4128"/>
                    <a:pt x="641" y="4199"/>
                  </a:cubicBezTo>
                  <a:lnTo>
                    <a:pt x="17400" y="4199"/>
                  </a:lnTo>
                  <a:cubicBezTo>
                    <a:pt x="18040" y="4128"/>
                    <a:pt x="18040" y="3203"/>
                    <a:pt x="17400" y="3132"/>
                  </a:cubicBezTo>
                  <a:lnTo>
                    <a:pt x="15834" y="3132"/>
                  </a:lnTo>
                  <a:lnTo>
                    <a:pt x="15834" y="2064"/>
                  </a:lnTo>
                  <a:lnTo>
                    <a:pt x="17400" y="2064"/>
                  </a:lnTo>
                  <a:cubicBezTo>
                    <a:pt x="17684" y="2064"/>
                    <a:pt x="17933" y="1851"/>
                    <a:pt x="17933" y="1566"/>
                  </a:cubicBezTo>
                  <a:lnTo>
                    <a:pt x="17933" y="0"/>
                  </a:lnTo>
                  <a:lnTo>
                    <a:pt x="12667" y="0"/>
                  </a:lnTo>
                  <a:lnTo>
                    <a:pt x="12667" y="1032"/>
                  </a:lnTo>
                  <a:lnTo>
                    <a:pt x="11635" y="1032"/>
                  </a:lnTo>
                  <a:lnTo>
                    <a:pt x="11635" y="0"/>
                  </a:lnTo>
                  <a:lnTo>
                    <a:pt x="6441" y="0"/>
                  </a:lnTo>
                  <a:lnTo>
                    <a:pt x="6441" y="1032"/>
                  </a:lnTo>
                  <a:lnTo>
                    <a:pt x="5373" y="1032"/>
                  </a:lnTo>
                  <a:lnTo>
                    <a:pt x="53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6214225" y="3522400"/>
              <a:ext cx="130800" cy="104100"/>
            </a:xfrm>
            <a:custGeom>
              <a:avLst/>
              <a:gdLst/>
              <a:ahLst/>
              <a:cxnLst/>
              <a:rect l="l" t="t" r="r" b="b"/>
              <a:pathLst>
                <a:path w="5232" h="4164" extrusionOk="0">
                  <a:moveTo>
                    <a:pt x="1566" y="0"/>
                  </a:moveTo>
                  <a:cubicBezTo>
                    <a:pt x="677" y="0"/>
                    <a:pt x="1" y="676"/>
                    <a:pt x="1" y="1566"/>
                  </a:cubicBezTo>
                  <a:lnTo>
                    <a:pt x="1" y="4163"/>
                  </a:lnTo>
                  <a:lnTo>
                    <a:pt x="5231" y="4163"/>
                  </a:lnTo>
                  <a:lnTo>
                    <a:pt x="5231" y="1566"/>
                  </a:lnTo>
                  <a:cubicBezTo>
                    <a:pt x="5231" y="676"/>
                    <a:pt x="4520"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68"/>
          <p:cNvGrpSpPr/>
          <p:nvPr/>
        </p:nvGrpSpPr>
        <p:grpSpPr>
          <a:xfrm>
            <a:off x="6236475" y="2664047"/>
            <a:ext cx="394975" cy="444775"/>
            <a:chOff x="6236475" y="2573275"/>
            <a:chExt cx="394975" cy="444775"/>
          </a:xfrm>
        </p:grpSpPr>
        <p:sp>
          <p:nvSpPr>
            <p:cNvPr id="1872" name="Google Shape;1872;p68"/>
            <p:cNvSpPr/>
            <p:nvPr/>
          </p:nvSpPr>
          <p:spPr>
            <a:xfrm>
              <a:off x="6475750" y="2612425"/>
              <a:ext cx="51625" cy="157450"/>
            </a:xfrm>
            <a:custGeom>
              <a:avLst/>
              <a:gdLst/>
              <a:ahLst/>
              <a:cxnLst/>
              <a:rect l="l" t="t" r="r" b="b"/>
              <a:pathLst>
                <a:path w="2065" h="6298" extrusionOk="0">
                  <a:moveTo>
                    <a:pt x="1" y="0"/>
                  </a:moveTo>
                  <a:lnTo>
                    <a:pt x="1" y="6298"/>
                  </a:lnTo>
                  <a:lnTo>
                    <a:pt x="2064" y="5978"/>
                  </a:lnTo>
                  <a:lnTo>
                    <a:pt x="2064" y="3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6236475" y="2573275"/>
              <a:ext cx="212625" cy="444775"/>
            </a:xfrm>
            <a:custGeom>
              <a:avLst/>
              <a:gdLst/>
              <a:ahLst/>
              <a:cxnLst/>
              <a:rect l="l" t="t" r="r" b="b"/>
              <a:pathLst>
                <a:path w="8505" h="17791" extrusionOk="0">
                  <a:moveTo>
                    <a:pt x="5409" y="2598"/>
                  </a:moveTo>
                  <a:lnTo>
                    <a:pt x="5409" y="6832"/>
                  </a:lnTo>
                  <a:lnTo>
                    <a:pt x="3487" y="4733"/>
                  </a:lnTo>
                  <a:lnTo>
                    <a:pt x="5409" y="2598"/>
                  </a:lnTo>
                  <a:close/>
                  <a:moveTo>
                    <a:pt x="1744" y="0"/>
                  </a:moveTo>
                  <a:cubicBezTo>
                    <a:pt x="1103" y="36"/>
                    <a:pt x="1103" y="961"/>
                    <a:pt x="1744" y="1032"/>
                  </a:cubicBezTo>
                  <a:lnTo>
                    <a:pt x="2278" y="1032"/>
                  </a:lnTo>
                  <a:lnTo>
                    <a:pt x="2278" y="12632"/>
                  </a:lnTo>
                  <a:cubicBezTo>
                    <a:pt x="1637" y="12845"/>
                    <a:pt x="1210" y="13450"/>
                    <a:pt x="1210" y="14090"/>
                  </a:cubicBezTo>
                  <a:lnTo>
                    <a:pt x="1210" y="16723"/>
                  </a:lnTo>
                  <a:lnTo>
                    <a:pt x="712" y="16723"/>
                  </a:lnTo>
                  <a:cubicBezTo>
                    <a:pt x="0" y="16723"/>
                    <a:pt x="0" y="17791"/>
                    <a:pt x="712" y="17791"/>
                  </a:cubicBezTo>
                  <a:lnTo>
                    <a:pt x="4875" y="17791"/>
                  </a:lnTo>
                  <a:cubicBezTo>
                    <a:pt x="5551" y="17791"/>
                    <a:pt x="5551" y="16723"/>
                    <a:pt x="4875" y="16723"/>
                  </a:cubicBezTo>
                  <a:lnTo>
                    <a:pt x="4341" y="16723"/>
                  </a:lnTo>
                  <a:lnTo>
                    <a:pt x="4341" y="14090"/>
                  </a:lnTo>
                  <a:cubicBezTo>
                    <a:pt x="4341" y="13450"/>
                    <a:pt x="3914" y="12845"/>
                    <a:pt x="3309" y="12632"/>
                  </a:cubicBezTo>
                  <a:lnTo>
                    <a:pt x="3309" y="6085"/>
                  </a:lnTo>
                  <a:lnTo>
                    <a:pt x="5266" y="8255"/>
                  </a:lnTo>
                  <a:cubicBezTo>
                    <a:pt x="5354" y="8343"/>
                    <a:pt x="5466" y="8407"/>
                    <a:pt x="5602" y="8407"/>
                  </a:cubicBezTo>
                  <a:cubicBezTo>
                    <a:pt x="5631" y="8407"/>
                    <a:pt x="5662" y="8404"/>
                    <a:pt x="5693" y="8398"/>
                  </a:cubicBezTo>
                  <a:lnTo>
                    <a:pt x="8504" y="8006"/>
                  </a:lnTo>
                  <a:lnTo>
                    <a:pt x="8504" y="1424"/>
                  </a:lnTo>
                  <a:lnTo>
                    <a:pt x="5693" y="1032"/>
                  </a:lnTo>
                  <a:cubicBezTo>
                    <a:pt x="5662" y="1026"/>
                    <a:pt x="5631" y="1023"/>
                    <a:pt x="5602" y="1023"/>
                  </a:cubicBezTo>
                  <a:cubicBezTo>
                    <a:pt x="5466" y="1023"/>
                    <a:pt x="5354" y="1087"/>
                    <a:pt x="5266" y="1175"/>
                  </a:cubicBezTo>
                  <a:lnTo>
                    <a:pt x="3309" y="3345"/>
                  </a:lnTo>
                  <a:lnTo>
                    <a:pt x="3309" y="1032"/>
                  </a:lnTo>
                  <a:lnTo>
                    <a:pt x="3843" y="1032"/>
                  </a:lnTo>
                  <a:cubicBezTo>
                    <a:pt x="4448" y="961"/>
                    <a:pt x="4448" y="36"/>
                    <a:pt x="3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6554025" y="2623975"/>
              <a:ext cx="77425" cy="134350"/>
            </a:xfrm>
            <a:custGeom>
              <a:avLst/>
              <a:gdLst/>
              <a:ahLst/>
              <a:cxnLst/>
              <a:rect l="l" t="t" r="r" b="b"/>
              <a:pathLst>
                <a:path w="3097" h="5374" extrusionOk="0">
                  <a:moveTo>
                    <a:pt x="1" y="1"/>
                  </a:moveTo>
                  <a:lnTo>
                    <a:pt x="1" y="5373"/>
                  </a:lnTo>
                  <a:lnTo>
                    <a:pt x="2669" y="4982"/>
                  </a:lnTo>
                  <a:cubicBezTo>
                    <a:pt x="2918" y="4946"/>
                    <a:pt x="3096" y="4733"/>
                    <a:pt x="3096" y="4484"/>
                  </a:cubicBezTo>
                  <a:lnTo>
                    <a:pt x="3096" y="926"/>
                  </a:lnTo>
                  <a:cubicBezTo>
                    <a:pt x="3096" y="677"/>
                    <a:pt x="2918" y="428"/>
                    <a:pt x="2669" y="39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8"/>
          <p:cNvGrpSpPr/>
          <p:nvPr/>
        </p:nvGrpSpPr>
        <p:grpSpPr>
          <a:xfrm>
            <a:off x="6266725" y="1985347"/>
            <a:ext cx="338925" cy="444775"/>
            <a:chOff x="6266725" y="1894575"/>
            <a:chExt cx="338925" cy="444775"/>
          </a:xfrm>
        </p:grpSpPr>
        <p:sp>
          <p:nvSpPr>
            <p:cNvPr id="1876" name="Google Shape;1876;p68"/>
            <p:cNvSpPr/>
            <p:nvPr/>
          </p:nvSpPr>
          <p:spPr>
            <a:xfrm>
              <a:off x="6394800" y="1920375"/>
              <a:ext cx="82750" cy="176150"/>
            </a:xfrm>
            <a:custGeom>
              <a:avLst/>
              <a:gdLst/>
              <a:ahLst/>
              <a:cxnLst/>
              <a:rect l="l" t="t" r="r" b="b"/>
              <a:pathLst>
                <a:path w="3310" h="7046" extrusionOk="0">
                  <a:moveTo>
                    <a:pt x="1655" y="0"/>
                  </a:moveTo>
                  <a:cubicBezTo>
                    <a:pt x="1584" y="0"/>
                    <a:pt x="1513" y="71"/>
                    <a:pt x="1388" y="214"/>
                  </a:cubicBezTo>
                  <a:cubicBezTo>
                    <a:pt x="641" y="1032"/>
                    <a:pt x="1" y="3736"/>
                    <a:pt x="108" y="7010"/>
                  </a:cubicBezTo>
                  <a:cubicBezTo>
                    <a:pt x="570" y="6654"/>
                    <a:pt x="1122" y="6476"/>
                    <a:pt x="1669" y="6476"/>
                  </a:cubicBezTo>
                  <a:cubicBezTo>
                    <a:pt x="2216" y="6476"/>
                    <a:pt x="2758" y="6654"/>
                    <a:pt x="3203" y="7010"/>
                  </a:cubicBezTo>
                  <a:lnTo>
                    <a:pt x="3203" y="7045"/>
                  </a:lnTo>
                  <a:cubicBezTo>
                    <a:pt x="3310" y="3701"/>
                    <a:pt x="2669" y="996"/>
                    <a:pt x="1922" y="214"/>
                  </a:cubicBezTo>
                  <a:cubicBezTo>
                    <a:pt x="1798" y="71"/>
                    <a:pt x="1726" y="0"/>
                    <a:pt x="1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6266725" y="1894575"/>
              <a:ext cx="169925" cy="209100"/>
            </a:xfrm>
            <a:custGeom>
              <a:avLst/>
              <a:gdLst/>
              <a:ahLst/>
              <a:cxnLst/>
              <a:rect l="l" t="t" r="r" b="b"/>
              <a:pathLst>
                <a:path w="6797" h="8364" extrusionOk="0">
                  <a:moveTo>
                    <a:pt x="6796" y="0"/>
                  </a:moveTo>
                  <a:cubicBezTo>
                    <a:pt x="3060" y="0"/>
                    <a:pt x="0" y="3060"/>
                    <a:pt x="36" y="6796"/>
                  </a:cubicBezTo>
                  <a:lnTo>
                    <a:pt x="36" y="7828"/>
                  </a:lnTo>
                  <a:cubicBezTo>
                    <a:pt x="11" y="8147"/>
                    <a:pt x="273" y="8364"/>
                    <a:pt x="555" y="8364"/>
                  </a:cubicBezTo>
                  <a:cubicBezTo>
                    <a:pt x="683" y="8364"/>
                    <a:pt x="814" y="8319"/>
                    <a:pt x="925" y="8220"/>
                  </a:cubicBezTo>
                  <a:cubicBezTo>
                    <a:pt x="1389" y="7756"/>
                    <a:pt x="1997" y="7525"/>
                    <a:pt x="2609" y="7525"/>
                  </a:cubicBezTo>
                  <a:cubicBezTo>
                    <a:pt x="3172" y="7525"/>
                    <a:pt x="3738" y="7721"/>
                    <a:pt x="4199" y="8113"/>
                  </a:cubicBezTo>
                  <a:cubicBezTo>
                    <a:pt x="4092" y="4768"/>
                    <a:pt x="4697" y="1637"/>
                    <a:pt x="5764" y="499"/>
                  </a:cubicBezTo>
                  <a:cubicBezTo>
                    <a:pt x="6013" y="178"/>
                    <a:pt x="6405" y="0"/>
                    <a:pt x="6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6436625" y="1894575"/>
              <a:ext cx="169025" cy="209125"/>
            </a:xfrm>
            <a:custGeom>
              <a:avLst/>
              <a:gdLst/>
              <a:ahLst/>
              <a:cxnLst/>
              <a:rect l="l" t="t" r="r" b="b"/>
              <a:pathLst>
                <a:path w="6761" h="8365" extrusionOk="0">
                  <a:moveTo>
                    <a:pt x="0" y="0"/>
                  </a:moveTo>
                  <a:cubicBezTo>
                    <a:pt x="391" y="0"/>
                    <a:pt x="783" y="178"/>
                    <a:pt x="1032" y="499"/>
                  </a:cubicBezTo>
                  <a:cubicBezTo>
                    <a:pt x="2064" y="1637"/>
                    <a:pt x="2704" y="4768"/>
                    <a:pt x="2562" y="8113"/>
                  </a:cubicBezTo>
                  <a:cubicBezTo>
                    <a:pt x="3034" y="7725"/>
                    <a:pt x="3593" y="7537"/>
                    <a:pt x="4150" y="7537"/>
                  </a:cubicBezTo>
                  <a:cubicBezTo>
                    <a:pt x="4768" y="7537"/>
                    <a:pt x="5384" y="7770"/>
                    <a:pt x="5871" y="8220"/>
                  </a:cubicBezTo>
                  <a:cubicBezTo>
                    <a:pt x="5972" y="8321"/>
                    <a:pt x="6098" y="8365"/>
                    <a:pt x="6223" y="8365"/>
                  </a:cubicBezTo>
                  <a:cubicBezTo>
                    <a:pt x="6494" y="8365"/>
                    <a:pt x="6760" y="8156"/>
                    <a:pt x="6760" y="7864"/>
                  </a:cubicBezTo>
                  <a:lnTo>
                    <a:pt x="6760" y="6796"/>
                  </a:lnTo>
                  <a:cubicBezTo>
                    <a:pt x="6760" y="3060"/>
                    <a:pt x="373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8"/>
            <p:cNvSpPr/>
            <p:nvPr/>
          </p:nvSpPr>
          <p:spPr>
            <a:xfrm>
              <a:off x="6289850" y="2115175"/>
              <a:ext cx="293550" cy="224175"/>
            </a:xfrm>
            <a:custGeom>
              <a:avLst/>
              <a:gdLst/>
              <a:ahLst/>
              <a:cxnLst/>
              <a:rect l="l" t="t" r="r" b="b"/>
              <a:pathLst>
                <a:path w="11742" h="8967" extrusionOk="0">
                  <a:moveTo>
                    <a:pt x="10817" y="0"/>
                  </a:moveTo>
                  <a:lnTo>
                    <a:pt x="7686" y="4768"/>
                  </a:lnTo>
                  <a:lnTo>
                    <a:pt x="7543" y="4768"/>
                  </a:lnTo>
                  <a:lnTo>
                    <a:pt x="8219" y="570"/>
                  </a:lnTo>
                  <a:lnTo>
                    <a:pt x="8219" y="570"/>
                  </a:lnTo>
                  <a:cubicBezTo>
                    <a:pt x="8113" y="605"/>
                    <a:pt x="8042" y="605"/>
                    <a:pt x="7935" y="605"/>
                  </a:cubicBezTo>
                  <a:cubicBezTo>
                    <a:pt x="7686" y="605"/>
                    <a:pt x="7437" y="534"/>
                    <a:pt x="7188" y="392"/>
                  </a:cubicBezTo>
                  <a:lnTo>
                    <a:pt x="6476" y="4768"/>
                  </a:lnTo>
                  <a:lnTo>
                    <a:pt x="5266" y="4768"/>
                  </a:lnTo>
                  <a:lnTo>
                    <a:pt x="4519" y="392"/>
                  </a:lnTo>
                  <a:cubicBezTo>
                    <a:pt x="4306" y="534"/>
                    <a:pt x="4056" y="605"/>
                    <a:pt x="3772" y="605"/>
                  </a:cubicBezTo>
                  <a:cubicBezTo>
                    <a:pt x="3701" y="605"/>
                    <a:pt x="3594" y="570"/>
                    <a:pt x="3523" y="570"/>
                  </a:cubicBezTo>
                  <a:lnTo>
                    <a:pt x="4199" y="4768"/>
                  </a:lnTo>
                  <a:lnTo>
                    <a:pt x="4056" y="4768"/>
                  </a:lnTo>
                  <a:lnTo>
                    <a:pt x="890" y="36"/>
                  </a:lnTo>
                  <a:cubicBezTo>
                    <a:pt x="641" y="249"/>
                    <a:pt x="320" y="427"/>
                    <a:pt x="0" y="534"/>
                  </a:cubicBezTo>
                  <a:lnTo>
                    <a:pt x="3274" y="5444"/>
                  </a:lnTo>
                  <a:lnTo>
                    <a:pt x="3274" y="8433"/>
                  </a:lnTo>
                  <a:cubicBezTo>
                    <a:pt x="3274" y="8718"/>
                    <a:pt x="3523" y="8967"/>
                    <a:pt x="3807" y="8967"/>
                  </a:cubicBezTo>
                  <a:lnTo>
                    <a:pt x="7970" y="8967"/>
                  </a:lnTo>
                  <a:cubicBezTo>
                    <a:pt x="8255" y="8967"/>
                    <a:pt x="8504" y="8718"/>
                    <a:pt x="8504" y="8433"/>
                  </a:cubicBezTo>
                  <a:lnTo>
                    <a:pt x="8504" y="5444"/>
                  </a:lnTo>
                  <a:lnTo>
                    <a:pt x="11742" y="534"/>
                  </a:lnTo>
                  <a:cubicBezTo>
                    <a:pt x="11422" y="427"/>
                    <a:pt x="11137" y="249"/>
                    <a:pt x="10852" y="36"/>
                  </a:cubicBezTo>
                  <a:lnTo>
                    <a:pt x="10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8"/>
          <p:cNvGrpSpPr/>
          <p:nvPr/>
        </p:nvGrpSpPr>
        <p:grpSpPr>
          <a:xfrm>
            <a:off x="6208000" y="1330672"/>
            <a:ext cx="457250" cy="444775"/>
            <a:chOff x="6208000" y="1239900"/>
            <a:chExt cx="457250" cy="444775"/>
          </a:xfrm>
        </p:grpSpPr>
        <p:sp>
          <p:nvSpPr>
            <p:cNvPr id="1881" name="Google Shape;1881;p68"/>
            <p:cNvSpPr/>
            <p:nvPr/>
          </p:nvSpPr>
          <p:spPr>
            <a:xfrm>
              <a:off x="6610875" y="1385325"/>
              <a:ext cx="54375" cy="155275"/>
            </a:xfrm>
            <a:custGeom>
              <a:avLst/>
              <a:gdLst/>
              <a:ahLst/>
              <a:cxnLst/>
              <a:rect l="l" t="t" r="r" b="b"/>
              <a:pathLst>
                <a:path w="2175" h="6211" extrusionOk="0">
                  <a:moveTo>
                    <a:pt x="805" y="1"/>
                  </a:moveTo>
                  <a:cubicBezTo>
                    <a:pt x="448" y="1"/>
                    <a:pt x="0" y="401"/>
                    <a:pt x="253" y="730"/>
                  </a:cubicBezTo>
                  <a:cubicBezTo>
                    <a:pt x="1107" y="2189"/>
                    <a:pt x="1107" y="3968"/>
                    <a:pt x="253" y="5427"/>
                  </a:cubicBezTo>
                  <a:cubicBezTo>
                    <a:pt x="111" y="5676"/>
                    <a:pt x="217" y="5996"/>
                    <a:pt x="466" y="6138"/>
                  </a:cubicBezTo>
                  <a:lnTo>
                    <a:pt x="431" y="6138"/>
                  </a:lnTo>
                  <a:cubicBezTo>
                    <a:pt x="516" y="6187"/>
                    <a:pt x="610" y="6211"/>
                    <a:pt x="702" y="6211"/>
                  </a:cubicBezTo>
                  <a:cubicBezTo>
                    <a:pt x="879" y="6211"/>
                    <a:pt x="1049" y="6124"/>
                    <a:pt x="1143" y="5960"/>
                  </a:cubicBezTo>
                  <a:cubicBezTo>
                    <a:pt x="2174" y="4181"/>
                    <a:pt x="2174" y="1975"/>
                    <a:pt x="1143" y="232"/>
                  </a:cubicBezTo>
                  <a:cubicBezTo>
                    <a:pt x="1081" y="67"/>
                    <a:pt x="950" y="1"/>
                    <a:pt x="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6208000" y="1385325"/>
              <a:ext cx="54375" cy="155275"/>
            </a:xfrm>
            <a:custGeom>
              <a:avLst/>
              <a:gdLst/>
              <a:ahLst/>
              <a:cxnLst/>
              <a:rect l="l" t="t" r="r" b="b"/>
              <a:pathLst>
                <a:path w="2175" h="6211" extrusionOk="0">
                  <a:moveTo>
                    <a:pt x="1370" y="1"/>
                  </a:moveTo>
                  <a:cubicBezTo>
                    <a:pt x="1225" y="1"/>
                    <a:pt x="1094" y="67"/>
                    <a:pt x="1033" y="232"/>
                  </a:cubicBezTo>
                  <a:cubicBezTo>
                    <a:pt x="1" y="1975"/>
                    <a:pt x="1" y="4181"/>
                    <a:pt x="1033" y="5960"/>
                  </a:cubicBezTo>
                  <a:cubicBezTo>
                    <a:pt x="1126" y="6124"/>
                    <a:pt x="1296" y="6211"/>
                    <a:pt x="1473" y="6211"/>
                  </a:cubicBezTo>
                  <a:cubicBezTo>
                    <a:pt x="1565" y="6211"/>
                    <a:pt x="1659" y="6187"/>
                    <a:pt x="1744" y="6138"/>
                  </a:cubicBezTo>
                  <a:lnTo>
                    <a:pt x="1709" y="6138"/>
                  </a:lnTo>
                  <a:cubicBezTo>
                    <a:pt x="1958" y="5996"/>
                    <a:pt x="2064" y="5676"/>
                    <a:pt x="1922" y="5427"/>
                  </a:cubicBezTo>
                  <a:cubicBezTo>
                    <a:pt x="1068" y="3968"/>
                    <a:pt x="1068" y="2189"/>
                    <a:pt x="1922" y="730"/>
                  </a:cubicBezTo>
                  <a:cubicBezTo>
                    <a:pt x="2175" y="401"/>
                    <a:pt x="1727"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6568600" y="1414850"/>
              <a:ext cx="40600" cy="94650"/>
            </a:xfrm>
            <a:custGeom>
              <a:avLst/>
              <a:gdLst/>
              <a:ahLst/>
              <a:cxnLst/>
              <a:rect l="l" t="t" r="r" b="b"/>
              <a:pathLst>
                <a:path w="1624" h="3786" extrusionOk="0">
                  <a:moveTo>
                    <a:pt x="713" y="1"/>
                  </a:moveTo>
                  <a:cubicBezTo>
                    <a:pt x="365" y="1"/>
                    <a:pt x="3" y="352"/>
                    <a:pt x="236" y="794"/>
                  </a:cubicBezTo>
                  <a:cubicBezTo>
                    <a:pt x="556" y="1470"/>
                    <a:pt x="556" y="2289"/>
                    <a:pt x="236" y="3000"/>
                  </a:cubicBezTo>
                  <a:cubicBezTo>
                    <a:pt x="1" y="3424"/>
                    <a:pt x="373" y="3786"/>
                    <a:pt x="724" y="3786"/>
                  </a:cubicBezTo>
                  <a:cubicBezTo>
                    <a:pt x="903" y="3786"/>
                    <a:pt x="1077" y="3691"/>
                    <a:pt x="1161" y="3463"/>
                  </a:cubicBezTo>
                  <a:cubicBezTo>
                    <a:pt x="1624" y="2466"/>
                    <a:pt x="1624" y="1328"/>
                    <a:pt x="1161" y="332"/>
                  </a:cubicBezTo>
                  <a:cubicBezTo>
                    <a:pt x="1075" y="98"/>
                    <a:pt x="896" y="1"/>
                    <a:pt x="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6263150" y="1415875"/>
              <a:ext cx="38275" cy="92825"/>
            </a:xfrm>
            <a:custGeom>
              <a:avLst/>
              <a:gdLst/>
              <a:ahLst/>
              <a:cxnLst/>
              <a:rect l="l" t="t" r="r" b="b"/>
              <a:pathLst>
                <a:path w="1531" h="3713" extrusionOk="0">
                  <a:moveTo>
                    <a:pt x="954" y="0"/>
                  </a:moveTo>
                  <a:cubicBezTo>
                    <a:pt x="751" y="0"/>
                    <a:pt x="568" y="107"/>
                    <a:pt x="463" y="291"/>
                  </a:cubicBezTo>
                  <a:cubicBezTo>
                    <a:pt x="1" y="1287"/>
                    <a:pt x="1" y="2425"/>
                    <a:pt x="463" y="3422"/>
                  </a:cubicBezTo>
                  <a:cubicBezTo>
                    <a:pt x="568" y="3606"/>
                    <a:pt x="751" y="3712"/>
                    <a:pt x="954" y="3712"/>
                  </a:cubicBezTo>
                  <a:cubicBezTo>
                    <a:pt x="1026" y="3712"/>
                    <a:pt x="1101" y="3699"/>
                    <a:pt x="1175" y="3671"/>
                  </a:cubicBezTo>
                  <a:cubicBezTo>
                    <a:pt x="1424" y="3528"/>
                    <a:pt x="1531" y="3244"/>
                    <a:pt x="1424" y="2959"/>
                  </a:cubicBezTo>
                  <a:cubicBezTo>
                    <a:pt x="1068" y="2283"/>
                    <a:pt x="1068" y="1465"/>
                    <a:pt x="1424" y="753"/>
                  </a:cubicBezTo>
                  <a:cubicBezTo>
                    <a:pt x="1531" y="504"/>
                    <a:pt x="1424" y="184"/>
                    <a:pt x="1175" y="42"/>
                  </a:cubicBezTo>
                  <a:cubicBezTo>
                    <a:pt x="1101" y="14"/>
                    <a:pt x="1026"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6209775" y="1371525"/>
              <a:ext cx="453700" cy="313150"/>
            </a:xfrm>
            <a:custGeom>
              <a:avLst/>
              <a:gdLst/>
              <a:ahLst/>
              <a:cxnLst/>
              <a:rect l="l" t="t" r="r" b="b"/>
              <a:pathLst>
                <a:path w="18148" h="12526" extrusionOk="0">
                  <a:moveTo>
                    <a:pt x="9070" y="994"/>
                  </a:moveTo>
                  <a:cubicBezTo>
                    <a:pt x="9874" y="994"/>
                    <a:pt x="10640" y="1624"/>
                    <a:pt x="10640" y="2563"/>
                  </a:cubicBezTo>
                  <a:cubicBezTo>
                    <a:pt x="10640" y="3452"/>
                    <a:pt x="9928" y="4128"/>
                    <a:pt x="9074" y="4128"/>
                  </a:cubicBezTo>
                  <a:cubicBezTo>
                    <a:pt x="10497" y="4164"/>
                    <a:pt x="11671" y="5302"/>
                    <a:pt x="11671" y="6761"/>
                  </a:cubicBezTo>
                  <a:lnTo>
                    <a:pt x="11671" y="8825"/>
                  </a:lnTo>
                  <a:cubicBezTo>
                    <a:pt x="11671" y="9110"/>
                    <a:pt x="11422" y="9359"/>
                    <a:pt x="11138" y="9359"/>
                  </a:cubicBezTo>
                  <a:lnTo>
                    <a:pt x="10640" y="9359"/>
                  </a:lnTo>
                  <a:lnTo>
                    <a:pt x="10640" y="11458"/>
                  </a:lnTo>
                  <a:lnTo>
                    <a:pt x="9572" y="11494"/>
                  </a:lnTo>
                  <a:lnTo>
                    <a:pt x="9572" y="8861"/>
                  </a:lnTo>
                  <a:cubicBezTo>
                    <a:pt x="9572" y="8540"/>
                    <a:pt x="9821" y="8327"/>
                    <a:pt x="10106" y="8327"/>
                  </a:cubicBezTo>
                  <a:lnTo>
                    <a:pt x="10640" y="8327"/>
                  </a:lnTo>
                  <a:lnTo>
                    <a:pt x="10640" y="6761"/>
                  </a:lnTo>
                  <a:cubicBezTo>
                    <a:pt x="10533" y="5818"/>
                    <a:pt x="9803" y="5347"/>
                    <a:pt x="9074" y="5347"/>
                  </a:cubicBezTo>
                  <a:cubicBezTo>
                    <a:pt x="8345" y="5347"/>
                    <a:pt x="7615" y="5818"/>
                    <a:pt x="7509" y="6761"/>
                  </a:cubicBezTo>
                  <a:lnTo>
                    <a:pt x="7509" y="8327"/>
                  </a:lnTo>
                  <a:lnTo>
                    <a:pt x="8042" y="8327"/>
                  </a:lnTo>
                  <a:cubicBezTo>
                    <a:pt x="8327" y="8327"/>
                    <a:pt x="8576" y="8540"/>
                    <a:pt x="8576" y="8825"/>
                  </a:cubicBezTo>
                  <a:lnTo>
                    <a:pt x="8576" y="11458"/>
                  </a:lnTo>
                  <a:lnTo>
                    <a:pt x="7509" y="11458"/>
                  </a:lnTo>
                  <a:lnTo>
                    <a:pt x="7509" y="9359"/>
                  </a:lnTo>
                  <a:lnTo>
                    <a:pt x="7010" y="9359"/>
                  </a:lnTo>
                  <a:cubicBezTo>
                    <a:pt x="6690" y="9359"/>
                    <a:pt x="6477" y="9145"/>
                    <a:pt x="6477" y="8861"/>
                  </a:cubicBezTo>
                  <a:lnTo>
                    <a:pt x="6477" y="6761"/>
                  </a:lnTo>
                  <a:cubicBezTo>
                    <a:pt x="6477" y="5302"/>
                    <a:pt x="7651" y="4128"/>
                    <a:pt x="9074" y="4128"/>
                  </a:cubicBezTo>
                  <a:cubicBezTo>
                    <a:pt x="7686" y="4128"/>
                    <a:pt x="6975" y="2456"/>
                    <a:pt x="7971" y="1460"/>
                  </a:cubicBezTo>
                  <a:cubicBezTo>
                    <a:pt x="8293" y="1138"/>
                    <a:pt x="8686" y="994"/>
                    <a:pt x="9070" y="994"/>
                  </a:cubicBezTo>
                  <a:close/>
                  <a:moveTo>
                    <a:pt x="4377" y="1"/>
                  </a:moveTo>
                  <a:lnTo>
                    <a:pt x="4377" y="11494"/>
                  </a:lnTo>
                  <a:lnTo>
                    <a:pt x="677" y="11494"/>
                  </a:lnTo>
                  <a:cubicBezTo>
                    <a:pt x="1" y="11494"/>
                    <a:pt x="1" y="12525"/>
                    <a:pt x="677" y="12525"/>
                  </a:cubicBezTo>
                  <a:lnTo>
                    <a:pt x="17436" y="12525"/>
                  </a:lnTo>
                  <a:cubicBezTo>
                    <a:pt x="18147" y="12525"/>
                    <a:pt x="18147" y="11494"/>
                    <a:pt x="17436" y="11494"/>
                  </a:cubicBezTo>
                  <a:lnTo>
                    <a:pt x="13771" y="11494"/>
                  </a:lnTo>
                  <a:lnTo>
                    <a:pt x="137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6418825" y="1423125"/>
              <a:ext cx="30275" cy="26100"/>
            </a:xfrm>
            <a:custGeom>
              <a:avLst/>
              <a:gdLst/>
              <a:ahLst/>
              <a:cxnLst/>
              <a:rect l="l" t="t" r="r" b="b"/>
              <a:pathLst>
                <a:path w="1211" h="1044" extrusionOk="0">
                  <a:moveTo>
                    <a:pt x="712" y="1"/>
                  </a:moveTo>
                  <a:cubicBezTo>
                    <a:pt x="250" y="1"/>
                    <a:pt x="0" y="570"/>
                    <a:pt x="321" y="890"/>
                  </a:cubicBezTo>
                  <a:cubicBezTo>
                    <a:pt x="426" y="995"/>
                    <a:pt x="558" y="1043"/>
                    <a:pt x="688" y="1043"/>
                  </a:cubicBezTo>
                  <a:cubicBezTo>
                    <a:pt x="954" y="1043"/>
                    <a:pt x="1210" y="845"/>
                    <a:pt x="1210" y="534"/>
                  </a:cubicBezTo>
                  <a:cubicBezTo>
                    <a:pt x="1210" y="250"/>
                    <a:pt x="997" y="1"/>
                    <a:pt x="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6293400" y="1239900"/>
              <a:ext cx="286450" cy="104975"/>
            </a:xfrm>
            <a:custGeom>
              <a:avLst/>
              <a:gdLst/>
              <a:ahLst/>
              <a:cxnLst/>
              <a:rect l="l" t="t" r="r" b="b"/>
              <a:pathLst>
                <a:path w="11458" h="4199" extrusionOk="0">
                  <a:moveTo>
                    <a:pt x="3630" y="1566"/>
                  </a:moveTo>
                  <a:cubicBezTo>
                    <a:pt x="4092" y="1566"/>
                    <a:pt x="4341" y="2135"/>
                    <a:pt x="3986" y="2455"/>
                  </a:cubicBezTo>
                  <a:cubicBezTo>
                    <a:pt x="3880" y="2560"/>
                    <a:pt x="3752" y="2608"/>
                    <a:pt x="3627" y="2608"/>
                  </a:cubicBezTo>
                  <a:cubicBezTo>
                    <a:pt x="3372" y="2608"/>
                    <a:pt x="3132" y="2410"/>
                    <a:pt x="3132" y="2099"/>
                  </a:cubicBezTo>
                  <a:cubicBezTo>
                    <a:pt x="3132" y="1815"/>
                    <a:pt x="3345" y="1566"/>
                    <a:pt x="3630" y="1566"/>
                  </a:cubicBezTo>
                  <a:close/>
                  <a:moveTo>
                    <a:pt x="5729" y="1566"/>
                  </a:moveTo>
                  <a:cubicBezTo>
                    <a:pt x="6192" y="1566"/>
                    <a:pt x="6405" y="2135"/>
                    <a:pt x="6085" y="2455"/>
                  </a:cubicBezTo>
                  <a:cubicBezTo>
                    <a:pt x="5980" y="2560"/>
                    <a:pt x="5847" y="2608"/>
                    <a:pt x="5717" y="2608"/>
                  </a:cubicBezTo>
                  <a:cubicBezTo>
                    <a:pt x="5452" y="2608"/>
                    <a:pt x="5195" y="2410"/>
                    <a:pt x="5195" y="2099"/>
                  </a:cubicBezTo>
                  <a:cubicBezTo>
                    <a:pt x="5195" y="1815"/>
                    <a:pt x="5444" y="1566"/>
                    <a:pt x="5729" y="1566"/>
                  </a:cubicBezTo>
                  <a:close/>
                  <a:moveTo>
                    <a:pt x="7793" y="1566"/>
                  </a:moveTo>
                  <a:cubicBezTo>
                    <a:pt x="8255" y="1566"/>
                    <a:pt x="8504" y="2135"/>
                    <a:pt x="8184" y="2455"/>
                  </a:cubicBezTo>
                  <a:cubicBezTo>
                    <a:pt x="8079" y="2560"/>
                    <a:pt x="7947" y="2608"/>
                    <a:pt x="7817" y="2608"/>
                  </a:cubicBezTo>
                  <a:cubicBezTo>
                    <a:pt x="7551" y="2608"/>
                    <a:pt x="7295" y="2410"/>
                    <a:pt x="7295" y="2099"/>
                  </a:cubicBezTo>
                  <a:cubicBezTo>
                    <a:pt x="7295" y="1815"/>
                    <a:pt x="7508" y="1566"/>
                    <a:pt x="7793" y="1566"/>
                  </a:cubicBezTo>
                  <a:close/>
                  <a:moveTo>
                    <a:pt x="499" y="0"/>
                  </a:moveTo>
                  <a:cubicBezTo>
                    <a:pt x="214" y="0"/>
                    <a:pt x="1" y="249"/>
                    <a:pt x="1" y="534"/>
                  </a:cubicBezTo>
                  <a:lnTo>
                    <a:pt x="1" y="3665"/>
                  </a:lnTo>
                  <a:cubicBezTo>
                    <a:pt x="1" y="3985"/>
                    <a:pt x="214" y="4199"/>
                    <a:pt x="499" y="4199"/>
                  </a:cubicBezTo>
                  <a:lnTo>
                    <a:pt x="10924" y="4199"/>
                  </a:lnTo>
                  <a:cubicBezTo>
                    <a:pt x="11209" y="4199"/>
                    <a:pt x="11458" y="3985"/>
                    <a:pt x="11458" y="3665"/>
                  </a:cubicBezTo>
                  <a:lnTo>
                    <a:pt x="11458" y="534"/>
                  </a:lnTo>
                  <a:cubicBezTo>
                    <a:pt x="11458" y="249"/>
                    <a:pt x="11209" y="0"/>
                    <a:pt x="10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68"/>
          <p:cNvGrpSpPr/>
          <p:nvPr/>
        </p:nvGrpSpPr>
        <p:grpSpPr>
          <a:xfrm>
            <a:off x="5465250" y="4118397"/>
            <a:ext cx="537950" cy="445075"/>
            <a:chOff x="5465250" y="4027625"/>
            <a:chExt cx="537950" cy="445075"/>
          </a:xfrm>
        </p:grpSpPr>
        <p:sp>
          <p:nvSpPr>
            <p:cNvPr id="1889" name="Google Shape;1889;p68"/>
            <p:cNvSpPr/>
            <p:nvPr/>
          </p:nvSpPr>
          <p:spPr>
            <a:xfrm>
              <a:off x="5644950" y="4203750"/>
              <a:ext cx="83625" cy="83650"/>
            </a:xfrm>
            <a:custGeom>
              <a:avLst/>
              <a:gdLst/>
              <a:ahLst/>
              <a:cxnLst/>
              <a:rect l="l" t="t" r="r" b="b"/>
              <a:pathLst>
                <a:path w="3345" h="3346" extrusionOk="0">
                  <a:moveTo>
                    <a:pt x="0" y="1"/>
                  </a:moveTo>
                  <a:lnTo>
                    <a:pt x="0" y="3345"/>
                  </a:lnTo>
                  <a:lnTo>
                    <a:pt x="3345" y="334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5644050" y="4314050"/>
              <a:ext cx="130775" cy="53400"/>
            </a:xfrm>
            <a:custGeom>
              <a:avLst/>
              <a:gdLst/>
              <a:ahLst/>
              <a:cxnLst/>
              <a:rect l="l" t="t" r="r" b="b"/>
              <a:pathLst>
                <a:path w="5231" h="2136" extrusionOk="0">
                  <a:moveTo>
                    <a:pt x="36" y="1"/>
                  </a:moveTo>
                  <a:lnTo>
                    <a:pt x="36" y="1602"/>
                  </a:lnTo>
                  <a:cubicBezTo>
                    <a:pt x="1" y="1887"/>
                    <a:pt x="250" y="2136"/>
                    <a:pt x="534" y="2136"/>
                  </a:cubicBezTo>
                  <a:lnTo>
                    <a:pt x="4697" y="2136"/>
                  </a:lnTo>
                  <a:cubicBezTo>
                    <a:pt x="4982" y="2136"/>
                    <a:pt x="5231" y="1887"/>
                    <a:pt x="5231" y="1602"/>
                  </a:cubicBezTo>
                  <a:lnTo>
                    <a:pt x="5231" y="784"/>
                  </a:lnTo>
                  <a:lnTo>
                    <a:pt x="4413" y="1"/>
                  </a:lnTo>
                  <a:lnTo>
                    <a:pt x="3132" y="1"/>
                  </a:lnTo>
                  <a:lnTo>
                    <a:pt x="3132" y="570"/>
                  </a:lnTo>
                  <a:cubicBezTo>
                    <a:pt x="3132" y="908"/>
                    <a:pt x="2874" y="1077"/>
                    <a:pt x="2616" y="1077"/>
                  </a:cubicBezTo>
                  <a:cubicBezTo>
                    <a:pt x="2358" y="1077"/>
                    <a:pt x="2100" y="908"/>
                    <a:pt x="2100" y="570"/>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5562225" y="4027625"/>
              <a:ext cx="440975" cy="369175"/>
            </a:xfrm>
            <a:custGeom>
              <a:avLst/>
              <a:gdLst/>
              <a:ahLst/>
              <a:cxnLst/>
              <a:rect l="l" t="t" r="r" b="b"/>
              <a:pathLst>
                <a:path w="17639" h="14767" extrusionOk="0">
                  <a:moveTo>
                    <a:pt x="5951" y="1"/>
                  </a:moveTo>
                  <a:cubicBezTo>
                    <a:pt x="5936" y="1"/>
                    <a:pt x="5921" y="1"/>
                    <a:pt x="5907" y="1"/>
                  </a:cubicBezTo>
                  <a:cubicBezTo>
                    <a:pt x="3700" y="36"/>
                    <a:pt x="1637" y="819"/>
                    <a:pt x="0" y="2278"/>
                  </a:cubicBezTo>
                  <a:lnTo>
                    <a:pt x="2242" y="4520"/>
                  </a:lnTo>
                  <a:cubicBezTo>
                    <a:pt x="2348" y="3737"/>
                    <a:pt x="3024" y="3168"/>
                    <a:pt x="3807" y="3168"/>
                  </a:cubicBezTo>
                  <a:lnTo>
                    <a:pt x="7970" y="3168"/>
                  </a:lnTo>
                  <a:cubicBezTo>
                    <a:pt x="8824" y="3168"/>
                    <a:pt x="9536" y="3879"/>
                    <a:pt x="9536" y="4733"/>
                  </a:cubicBezTo>
                  <a:lnTo>
                    <a:pt x="9536" y="11814"/>
                  </a:lnTo>
                  <a:lnTo>
                    <a:pt x="12489" y="14767"/>
                  </a:lnTo>
                  <a:cubicBezTo>
                    <a:pt x="17638" y="9085"/>
                    <a:pt x="13608" y="1"/>
                    <a:pt x="5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5465250" y="4103250"/>
              <a:ext cx="391425" cy="369450"/>
            </a:xfrm>
            <a:custGeom>
              <a:avLst/>
              <a:gdLst/>
              <a:ahLst/>
              <a:cxnLst/>
              <a:rect l="l" t="t" r="r" b="b"/>
              <a:pathLst>
                <a:path w="15657" h="14778" extrusionOk="0">
                  <a:moveTo>
                    <a:pt x="3167" y="0"/>
                  </a:moveTo>
                  <a:lnTo>
                    <a:pt x="3167" y="0"/>
                  </a:lnTo>
                  <a:cubicBezTo>
                    <a:pt x="1" y="3487"/>
                    <a:pt x="143" y="8860"/>
                    <a:pt x="3452" y="12204"/>
                  </a:cubicBezTo>
                  <a:cubicBezTo>
                    <a:pt x="5180" y="13913"/>
                    <a:pt x="7448" y="14778"/>
                    <a:pt x="9718" y="14778"/>
                  </a:cubicBezTo>
                  <a:cubicBezTo>
                    <a:pt x="11843" y="14778"/>
                    <a:pt x="13970" y="14020"/>
                    <a:pt x="15656" y="12489"/>
                  </a:cubicBezTo>
                  <a:lnTo>
                    <a:pt x="13415" y="10248"/>
                  </a:lnTo>
                  <a:cubicBezTo>
                    <a:pt x="13308" y="11030"/>
                    <a:pt x="12632" y="11600"/>
                    <a:pt x="11849" y="11600"/>
                  </a:cubicBezTo>
                  <a:lnTo>
                    <a:pt x="7686" y="11600"/>
                  </a:lnTo>
                  <a:cubicBezTo>
                    <a:pt x="6832" y="11600"/>
                    <a:pt x="6121" y="10924"/>
                    <a:pt x="6121" y="10034"/>
                  </a:cubicBezTo>
                  <a:lnTo>
                    <a:pt x="6121" y="2953"/>
                  </a:lnTo>
                  <a:lnTo>
                    <a:pt x="3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5662725" y="4185075"/>
              <a:ext cx="112100" cy="102325"/>
            </a:xfrm>
            <a:custGeom>
              <a:avLst/>
              <a:gdLst/>
              <a:ahLst/>
              <a:cxnLst/>
              <a:rect l="l" t="t" r="r" b="b"/>
              <a:pathLst>
                <a:path w="4484" h="4093" extrusionOk="0">
                  <a:moveTo>
                    <a:pt x="1" y="1"/>
                  </a:moveTo>
                  <a:lnTo>
                    <a:pt x="4093" y="4092"/>
                  </a:lnTo>
                  <a:lnTo>
                    <a:pt x="4484" y="4092"/>
                  </a:lnTo>
                  <a:lnTo>
                    <a:pt x="4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5644050" y="4132600"/>
              <a:ext cx="130775" cy="26700"/>
            </a:xfrm>
            <a:custGeom>
              <a:avLst/>
              <a:gdLst/>
              <a:ahLst/>
              <a:cxnLst/>
              <a:rect l="l" t="t" r="r" b="b"/>
              <a:pathLst>
                <a:path w="5231" h="1068" extrusionOk="0">
                  <a:moveTo>
                    <a:pt x="534" y="0"/>
                  </a:moveTo>
                  <a:cubicBezTo>
                    <a:pt x="250" y="0"/>
                    <a:pt x="1" y="250"/>
                    <a:pt x="1" y="534"/>
                  </a:cubicBezTo>
                  <a:lnTo>
                    <a:pt x="1" y="1068"/>
                  </a:lnTo>
                  <a:lnTo>
                    <a:pt x="5231" y="1068"/>
                  </a:lnTo>
                  <a:lnTo>
                    <a:pt x="5231" y="534"/>
                  </a:lnTo>
                  <a:cubicBezTo>
                    <a:pt x="5231" y="250"/>
                    <a:pt x="4982" y="0"/>
                    <a:pt x="4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68"/>
          <p:cNvGrpSpPr/>
          <p:nvPr/>
        </p:nvGrpSpPr>
        <p:grpSpPr>
          <a:xfrm>
            <a:off x="5486600" y="3421922"/>
            <a:ext cx="444800" cy="411875"/>
            <a:chOff x="5486600" y="3331150"/>
            <a:chExt cx="444800" cy="411875"/>
          </a:xfrm>
        </p:grpSpPr>
        <p:sp>
          <p:nvSpPr>
            <p:cNvPr id="1896" name="Google Shape;1896;p68"/>
            <p:cNvSpPr/>
            <p:nvPr/>
          </p:nvSpPr>
          <p:spPr>
            <a:xfrm>
              <a:off x="5634275" y="3691400"/>
              <a:ext cx="242850" cy="51625"/>
            </a:xfrm>
            <a:custGeom>
              <a:avLst/>
              <a:gdLst/>
              <a:ahLst/>
              <a:cxnLst/>
              <a:rect l="l" t="t" r="r" b="b"/>
              <a:pathLst>
                <a:path w="9714" h="2065" extrusionOk="0">
                  <a:moveTo>
                    <a:pt x="0" y="0"/>
                  </a:moveTo>
                  <a:lnTo>
                    <a:pt x="7579" y="2029"/>
                  </a:lnTo>
                  <a:cubicBezTo>
                    <a:pt x="7686" y="2029"/>
                    <a:pt x="7828" y="2064"/>
                    <a:pt x="7970" y="2064"/>
                  </a:cubicBezTo>
                  <a:cubicBezTo>
                    <a:pt x="8255" y="2064"/>
                    <a:pt x="8504" y="1993"/>
                    <a:pt x="8753" y="1851"/>
                  </a:cubicBezTo>
                  <a:cubicBezTo>
                    <a:pt x="9109" y="1637"/>
                    <a:pt x="9358" y="1317"/>
                    <a:pt x="9465" y="890"/>
                  </a:cubicBezTo>
                  <a:lnTo>
                    <a:pt x="9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5486600" y="3331150"/>
              <a:ext cx="444800" cy="334475"/>
            </a:xfrm>
            <a:custGeom>
              <a:avLst/>
              <a:gdLst/>
              <a:ahLst/>
              <a:cxnLst/>
              <a:rect l="l" t="t" r="r" b="b"/>
              <a:pathLst>
                <a:path w="17792" h="13379" extrusionOk="0">
                  <a:moveTo>
                    <a:pt x="8896" y="5053"/>
                  </a:moveTo>
                  <a:cubicBezTo>
                    <a:pt x="9501" y="5124"/>
                    <a:pt x="9501" y="6049"/>
                    <a:pt x="8896" y="6085"/>
                  </a:cubicBezTo>
                  <a:lnTo>
                    <a:pt x="6797" y="6085"/>
                  </a:lnTo>
                  <a:cubicBezTo>
                    <a:pt x="6156" y="6049"/>
                    <a:pt x="6156" y="5124"/>
                    <a:pt x="6797" y="5053"/>
                  </a:cubicBezTo>
                  <a:close/>
                  <a:moveTo>
                    <a:pt x="8893" y="7151"/>
                  </a:moveTo>
                  <a:cubicBezTo>
                    <a:pt x="9536" y="7151"/>
                    <a:pt x="9525" y="8184"/>
                    <a:pt x="8860" y="8184"/>
                  </a:cubicBezTo>
                  <a:lnTo>
                    <a:pt x="3666" y="8184"/>
                  </a:lnTo>
                  <a:cubicBezTo>
                    <a:pt x="2954" y="8184"/>
                    <a:pt x="2954" y="7152"/>
                    <a:pt x="3666" y="7152"/>
                  </a:cubicBezTo>
                  <a:lnTo>
                    <a:pt x="8860" y="7152"/>
                  </a:lnTo>
                  <a:cubicBezTo>
                    <a:pt x="8871" y="7151"/>
                    <a:pt x="8882" y="7151"/>
                    <a:pt x="8893" y="7151"/>
                  </a:cubicBezTo>
                  <a:close/>
                  <a:moveTo>
                    <a:pt x="8860" y="9216"/>
                  </a:moveTo>
                  <a:cubicBezTo>
                    <a:pt x="9536" y="9216"/>
                    <a:pt x="9536" y="10247"/>
                    <a:pt x="8860" y="10247"/>
                  </a:cubicBezTo>
                  <a:lnTo>
                    <a:pt x="3666" y="10247"/>
                  </a:lnTo>
                  <a:cubicBezTo>
                    <a:pt x="2954" y="10247"/>
                    <a:pt x="2954" y="9216"/>
                    <a:pt x="3666" y="9216"/>
                  </a:cubicBezTo>
                  <a:close/>
                  <a:moveTo>
                    <a:pt x="13112" y="4012"/>
                  </a:moveTo>
                  <a:cubicBezTo>
                    <a:pt x="13370" y="4012"/>
                    <a:pt x="13628" y="4181"/>
                    <a:pt x="13628" y="4519"/>
                  </a:cubicBezTo>
                  <a:lnTo>
                    <a:pt x="13628" y="6085"/>
                  </a:lnTo>
                  <a:lnTo>
                    <a:pt x="15478" y="7223"/>
                  </a:lnTo>
                  <a:cubicBezTo>
                    <a:pt x="15727" y="7365"/>
                    <a:pt x="15799" y="7686"/>
                    <a:pt x="15656" y="7935"/>
                  </a:cubicBezTo>
                  <a:cubicBezTo>
                    <a:pt x="15563" y="8098"/>
                    <a:pt x="15393" y="8185"/>
                    <a:pt x="15216" y="8185"/>
                  </a:cubicBezTo>
                  <a:cubicBezTo>
                    <a:pt x="15124" y="8185"/>
                    <a:pt x="15030" y="8161"/>
                    <a:pt x="14945" y="8113"/>
                  </a:cubicBezTo>
                  <a:lnTo>
                    <a:pt x="13628" y="7330"/>
                  </a:lnTo>
                  <a:lnTo>
                    <a:pt x="13628" y="9536"/>
                  </a:lnTo>
                  <a:lnTo>
                    <a:pt x="14518" y="10425"/>
                  </a:lnTo>
                  <a:cubicBezTo>
                    <a:pt x="14731" y="10639"/>
                    <a:pt x="14731" y="10959"/>
                    <a:pt x="14518" y="11173"/>
                  </a:cubicBezTo>
                  <a:cubicBezTo>
                    <a:pt x="14429" y="11262"/>
                    <a:pt x="14304" y="11306"/>
                    <a:pt x="14175" y="11306"/>
                  </a:cubicBezTo>
                  <a:cubicBezTo>
                    <a:pt x="14046" y="11306"/>
                    <a:pt x="13913" y="11262"/>
                    <a:pt x="13806" y="11173"/>
                  </a:cubicBezTo>
                  <a:lnTo>
                    <a:pt x="13130" y="10497"/>
                  </a:lnTo>
                  <a:lnTo>
                    <a:pt x="12454" y="11173"/>
                  </a:lnTo>
                  <a:cubicBezTo>
                    <a:pt x="12338" y="11288"/>
                    <a:pt x="12209" y="11337"/>
                    <a:pt x="12085" y="11337"/>
                  </a:cubicBezTo>
                  <a:cubicBezTo>
                    <a:pt x="11676" y="11337"/>
                    <a:pt x="11324" y="10808"/>
                    <a:pt x="11707" y="10425"/>
                  </a:cubicBezTo>
                  <a:lnTo>
                    <a:pt x="12596" y="9536"/>
                  </a:lnTo>
                  <a:lnTo>
                    <a:pt x="12596" y="7330"/>
                  </a:lnTo>
                  <a:lnTo>
                    <a:pt x="11315" y="8113"/>
                  </a:lnTo>
                  <a:cubicBezTo>
                    <a:pt x="11218" y="8170"/>
                    <a:pt x="11122" y="8195"/>
                    <a:pt x="11032" y="8195"/>
                  </a:cubicBezTo>
                  <a:cubicBezTo>
                    <a:pt x="10568" y="8195"/>
                    <a:pt x="10275" y="7521"/>
                    <a:pt x="10782" y="7223"/>
                  </a:cubicBezTo>
                  <a:lnTo>
                    <a:pt x="12596" y="6085"/>
                  </a:lnTo>
                  <a:lnTo>
                    <a:pt x="12596" y="4519"/>
                  </a:lnTo>
                  <a:cubicBezTo>
                    <a:pt x="12596" y="4181"/>
                    <a:pt x="12854" y="4012"/>
                    <a:pt x="13112" y="4012"/>
                  </a:cubicBezTo>
                  <a:close/>
                  <a:moveTo>
                    <a:pt x="3670" y="0"/>
                  </a:moveTo>
                  <a:cubicBezTo>
                    <a:pt x="2945" y="0"/>
                    <a:pt x="2225" y="463"/>
                    <a:pt x="2136" y="1388"/>
                  </a:cubicBezTo>
                  <a:lnTo>
                    <a:pt x="2136" y="1922"/>
                  </a:lnTo>
                  <a:lnTo>
                    <a:pt x="3167" y="1922"/>
                  </a:lnTo>
                  <a:lnTo>
                    <a:pt x="3167" y="1388"/>
                  </a:lnTo>
                  <a:cubicBezTo>
                    <a:pt x="3167" y="1050"/>
                    <a:pt x="3425" y="881"/>
                    <a:pt x="3683" y="881"/>
                  </a:cubicBezTo>
                  <a:cubicBezTo>
                    <a:pt x="3941" y="881"/>
                    <a:pt x="4199" y="1050"/>
                    <a:pt x="4199" y="1388"/>
                  </a:cubicBezTo>
                  <a:lnTo>
                    <a:pt x="4199" y="1922"/>
                  </a:lnTo>
                  <a:lnTo>
                    <a:pt x="3167" y="1922"/>
                  </a:lnTo>
                  <a:lnTo>
                    <a:pt x="3167" y="4519"/>
                  </a:lnTo>
                  <a:cubicBezTo>
                    <a:pt x="3167" y="4804"/>
                    <a:pt x="3381" y="5053"/>
                    <a:pt x="3701" y="5053"/>
                  </a:cubicBezTo>
                  <a:lnTo>
                    <a:pt x="4199" y="5053"/>
                  </a:lnTo>
                  <a:lnTo>
                    <a:pt x="4199" y="4519"/>
                  </a:lnTo>
                  <a:cubicBezTo>
                    <a:pt x="4235" y="4199"/>
                    <a:pt x="4484" y="4039"/>
                    <a:pt x="4733" y="4039"/>
                  </a:cubicBezTo>
                  <a:cubicBezTo>
                    <a:pt x="4982" y="4039"/>
                    <a:pt x="5231" y="4199"/>
                    <a:pt x="5267" y="4519"/>
                  </a:cubicBezTo>
                  <a:lnTo>
                    <a:pt x="5267" y="5586"/>
                  </a:lnTo>
                  <a:cubicBezTo>
                    <a:pt x="5267" y="5871"/>
                    <a:pt x="5018" y="6085"/>
                    <a:pt x="4733" y="6085"/>
                  </a:cubicBezTo>
                  <a:lnTo>
                    <a:pt x="3666" y="6085"/>
                  </a:lnTo>
                  <a:cubicBezTo>
                    <a:pt x="2776" y="6085"/>
                    <a:pt x="2100" y="5408"/>
                    <a:pt x="2100" y="4519"/>
                  </a:cubicBezTo>
                  <a:lnTo>
                    <a:pt x="2100" y="1922"/>
                  </a:lnTo>
                  <a:lnTo>
                    <a:pt x="1566" y="1922"/>
                  </a:lnTo>
                  <a:cubicBezTo>
                    <a:pt x="712" y="1922"/>
                    <a:pt x="1" y="2633"/>
                    <a:pt x="1" y="3487"/>
                  </a:cubicBezTo>
                  <a:lnTo>
                    <a:pt x="1" y="11813"/>
                  </a:lnTo>
                  <a:cubicBezTo>
                    <a:pt x="1" y="12703"/>
                    <a:pt x="712" y="13379"/>
                    <a:pt x="1566" y="13379"/>
                  </a:cubicBezTo>
                  <a:lnTo>
                    <a:pt x="16226" y="13379"/>
                  </a:lnTo>
                  <a:cubicBezTo>
                    <a:pt x="17115" y="13379"/>
                    <a:pt x="17791" y="12703"/>
                    <a:pt x="17791" y="11813"/>
                  </a:cubicBezTo>
                  <a:lnTo>
                    <a:pt x="17791" y="3487"/>
                  </a:lnTo>
                  <a:cubicBezTo>
                    <a:pt x="17791" y="2633"/>
                    <a:pt x="17115" y="1922"/>
                    <a:pt x="16226" y="1922"/>
                  </a:cubicBezTo>
                  <a:lnTo>
                    <a:pt x="5231" y="1922"/>
                  </a:lnTo>
                  <a:lnTo>
                    <a:pt x="5231" y="1388"/>
                  </a:lnTo>
                  <a:cubicBezTo>
                    <a:pt x="5124" y="463"/>
                    <a:pt x="4395" y="0"/>
                    <a:pt x="3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68"/>
          <p:cNvGrpSpPr/>
          <p:nvPr/>
        </p:nvGrpSpPr>
        <p:grpSpPr>
          <a:xfrm>
            <a:off x="5483050" y="2663972"/>
            <a:ext cx="449225" cy="444850"/>
            <a:chOff x="5483050" y="2573200"/>
            <a:chExt cx="449225" cy="444850"/>
          </a:xfrm>
        </p:grpSpPr>
        <p:sp>
          <p:nvSpPr>
            <p:cNvPr id="1899" name="Google Shape;1899;p68"/>
            <p:cNvSpPr/>
            <p:nvPr/>
          </p:nvSpPr>
          <p:spPr>
            <a:xfrm>
              <a:off x="5537300" y="2573200"/>
              <a:ext cx="164925" cy="183350"/>
            </a:xfrm>
            <a:custGeom>
              <a:avLst/>
              <a:gdLst/>
              <a:ahLst/>
              <a:cxnLst/>
              <a:rect l="l" t="t" r="r" b="b"/>
              <a:pathLst>
                <a:path w="6597" h="7334" extrusionOk="0">
                  <a:moveTo>
                    <a:pt x="4306" y="1035"/>
                  </a:moveTo>
                  <a:lnTo>
                    <a:pt x="4306" y="4202"/>
                  </a:lnTo>
                  <a:lnTo>
                    <a:pt x="2207" y="4202"/>
                  </a:lnTo>
                  <a:lnTo>
                    <a:pt x="2207" y="1035"/>
                  </a:lnTo>
                  <a:close/>
                  <a:moveTo>
                    <a:pt x="5903" y="0"/>
                  </a:moveTo>
                  <a:cubicBezTo>
                    <a:pt x="5881" y="0"/>
                    <a:pt x="5859" y="1"/>
                    <a:pt x="5836" y="3"/>
                  </a:cubicBezTo>
                  <a:lnTo>
                    <a:pt x="641" y="3"/>
                  </a:lnTo>
                  <a:cubicBezTo>
                    <a:pt x="1" y="39"/>
                    <a:pt x="1" y="964"/>
                    <a:pt x="641" y="1035"/>
                  </a:cubicBezTo>
                  <a:lnTo>
                    <a:pt x="1175" y="1035"/>
                  </a:lnTo>
                  <a:lnTo>
                    <a:pt x="1175" y="4202"/>
                  </a:lnTo>
                  <a:lnTo>
                    <a:pt x="641" y="4202"/>
                  </a:lnTo>
                  <a:cubicBezTo>
                    <a:pt x="357" y="4202"/>
                    <a:pt x="143" y="4415"/>
                    <a:pt x="143" y="4736"/>
                  </a:cubicBezTo>
                  <a:lnTo>
                    <a:pt x="143" y="7333"/>
                  </a:lnTo>
                  <a:lnTo>
                    <a:pt x="6405" y="7333"/>
                  </a:lnTo>
                  <a:lnTo>
                    <a:pt x="6370" y="4736"/>
                  </a:lnTo>
                  <a:cubicBezTo>
                    <a:pt x="6370" y="4415"/>
                    <a:pt x="6121" y="4202"/>
                    <a:pt x="5836" y="4202"/>
                  </a:cubicBezTo>
                  <a:lnTo>
                    <a:pt x="5338" y="4202"/>
                  </a:lnTo>
                  <a:lnTo>
                    <a:pt x="5338" y="1035"/>
                  </a:lnTo>
                  <a:lnTo>
                    <a:pt x="5836" y="1035"/>
                  </a:lnTo>
                  <a:cubicBezTo>
                    <a:pt x="5859" y="1037"/>
                    <a:pt x="5881" y="1038"/>
                    <a:pt x="5903" y="1038"/>
                  </a:cubicBezTo>
                  <a:cubicBezTo>
                    <a:pt x="6596" y="1038"/>
                    <a:pt x="6596" y="0"/>
                    <a:pt x="5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8"/>
            <p:cNvSpPr/>
            <p:nvPr/>
          </p:nvSpPr>
          <p:spPr>
            <a:xfrm>
              <a:off x="5748125" y="2625750"/>
              <a:ext cx="184150" cy="130800"/>
            </a:xfrm>
            <a:custGeom>
              <a:avLst/>
              <a:gdLst/>
              <a:ahLst/>
              <a:cxnLst/>
              <a:rect l="l" t="t" r="r" b="b"/>
              <a:pathLst>
                <a:path w="7366" h="5232" extrusionOk="0">
                  <a:moveTo>
                    <a:pt x="2610" y="2089"/>
                  </a:moveTo>
                  <a:cubicBezTo>
                    <a:pt x="2875" y="2089"/>
                    <a:pt x="3132" y="2288"/>
                    <a:pt x="3132" y="2598"/>
                  </a:cubicBezTo>
                  <a:cubicBezTo>
                    <a:pt x="3132" y="2883"/>
                    <a:pt x="2918" y="3132"/>
                    <a:pt x="2633" y="3132"/>
                  </a:cubicBezTo>
                  <a:cubicBezTo>
                    <a:pt x="2171" y="3132"/>
                    <a:pt x="1922" y="2563"/>
                    <a:pt x="2242" y="2242"/>
                  </a:cubicBezTo>
                  <a:cubicBezTo>
                    <a:pt x="2347" y="2137"/>
                    <a:pt x="2480" y="2089"/>
                    <a:pt x="2610" y="2089"/>
                  </a:cubicBezTo>
                  <a:close/>
                  <a:moveTo>
                    <a:pt x="4745" y="2089"/>
                  </a:moveTo>
                  <a:cubicBezTo>
                    <a:pt x="5010" y="2089"/>
                    <a:pt x="5266" y="2288"/>
                    <a:pt x="5266" y="2598"/>
                  </a:cubicBezTo>
                  <a:cubicBezTo>
                    <a:pt x="5266" y="2883"/>
                    <a:pt x="5017" y="3132"/>
                    <a:pt x="4733" y="3132"/>
                  </a:cubicBezTo>
                  <a:cubicBezTo>
                    <a:pt x="4270" y="3132"/>
                    <a:pt x="4057" y="2563"/>
                    <a:pt x="4377" y="2242"/>
                  </a:cubicBezTo>
                  <a:cubicBezTo>
                    <a:pt x="4482" y="2137"/>
                    <a:pt x="4614" y="2089"/>
                    <a:pt x="4745" y="2089"/>
                  </a:cubicBezTo>
                  <a:close/>
                  <a:moveTo>
                    <a:pt x="1566" y="1"/>
                  </a:moveTo>
                  <a:cubicBezTo>
                    <a:pt x="712" y="1"/>
                    <a:pt x="0" y="712"/>
                    <a:pt x="0" y="1566"/>
                  </a:cubicBezTo>
                  <a:lnTo>
                    <a:pt x="0" y="3666"/>
                  </a:lnTo>
                  <a:cubicBezTo>
                    <a:pt x="0" y="4519"/>
                    <a:pt x="712" y="5231"/>
                    <a:pt x="1566" y="5231"/>
                  </a:cubicBezTo>
                  <a:lnTo>
                    <a:pt x="5800" y="5231"/>
                  </a:lnTo>
                  <a:cubicBezTo>
                    <a:pt x="6654" y="5231"/>
                    <a:pt x="7330" y="4519"/>
                    <a:pt x="7366" y="3666"/>
                  </a:cubicBezTo>
                  <a:lnTo>
                    <a:pt x="7366" y="1566"/>
                  </a:lnTo>
                  <a:cubicBezTo>
                    <a:pt x="7330" y="712"/>
                    <a:pt x="6654" y="1"/>
                    <a:pt x="5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5483050" y="2782300"/>
              <a:ext cx="448350" cy="235750"/>
            </a:xfrm>
            <a:custGeom>
              <a:avLst/>
              <a:gdLst/>
              <a:ahLst/>
              <a:cxnLst/>
              <a:rect l="l" t="t" r="r" b="b"/>
              <a:pathLst>
                <a:path w="17934" h="9430" extrusionOk="0">
                  <a:moveTo>
                    <a:pt x="6476" y="3132"/>
                  </a:moveTo>
                  <a:lnTo>
                    <a:pt x="6476" y="4199"/>
                  </a:lnTo>
                  <a:lnTo>
                    <a:pt x="4377" y="4199"/>
                  </a:lnTo>
                  <a:lnTo>
                    <a:pt x="4377" y="3132"/>
                  </a:lnTo>
                  <a:close/>
                  <a:moveTo>
                    <a:pt x="8575" y="5231"/>
                  </a:moveTo>
                  <a:lnTo>
                    <a:pt x="8575" y="6263"/>
                  </a:lnTo>
                  <a:lnTo>
                    <a:pt x="3345" y="6263"/>
                  </a:lnTo>
                  <a:lnTo>
                    <a:pt x="3345" y="5231"/>
                  </a:lnTo>
                  <a:close/>
                  <a:moveTo>
                    <a:pt x="2278" y="1"/>
                  </a:moveTo>
                  <a:lnTo>
                    <a:pt x="2278" y="2598"/>
                  </a:lnTo>
                  <a:cubicBezTo>
                    <a:pt x="2278" y="2883"/>
                    <a:pt x="2527" y="3132"/>
                    <a:pt x="2811" y="3132"/>
                  </a:cubicBezTo>
                  <a:lnTo>
                    <a:pt x="3345" y="3132"/>
                  </a:lnTo>
                  <a:lnTo>
                    <a:pt x="3345" y="4164"/>
                  </a:lnTo>
                  <a:lnTo>
                    <a:pt x="676" y="4164"/>
                  </a:lnTo>
                  <a:cubicBezTo>
                    <a:pt x="0" y="4164"/>
                    <a:pt x="0" y="5231"/>
                    <a:pt x="676" y="5231"/>
                  </a:cubicBezTo>
                  <a:lnTo>
                    <a:pt x="2278" y="5231"/>
                  </a:lnTo>
                  <a:lnTo>
                    <a:pt x="2278" y="6263"/>
                  </a:lnTo>
                  <a:lnTo>
                    <a:pt x="676" y="6263"/>
                  </a:lnTo>
                  <a:cubicBezTo>
                    <a:pt x="392" y="6263"/>
                    <a:pt x="143" y="6477"/>
                    <a:pt x="143" y="6797"/>
                  </a:cubicBezTo>
                  <a:lnTo>
                    <a:pt x="143" y="8896"/>
                  </a:lnTo>
                  <a:cubicBezTo>
                    <a:pt x="143" y="9181"/>
                    <a:pt x="392" y="9430"/>
                    <a:pt x="676" y="9430"/>
                  </a:cubicBezTo>
                  <a:lnTo>
                    <a:pt x="17435" y="9430"/>
                  </a:lnTo>
                  <a:cubicBezTo>
                    <a:pt x="17720" y="9430"/>
                    <a:pt x="17933" y="9181"/>
                    <a:pt x="17933" y="8896"/>
                  </a:cubicBezTo>
                  <a:lnTo>
                    <a:pt x="17933" y="6797"/>
                  </a:lnTo>
                  <a:cubicBezTo>
                    <a:pt x="17933" y="6512"/>
                    <a:pt x="17720" y="6263"/>
                    <a:pt x="17435" y="6263"/>
                  </a:cubicBezTo>
                  <a:lnTo>
                    <a:pt x="15869" y="6263"/>
                  </a:lnTo>
                  <a:lnTo>
                    <a:pt x="15869" y="1"/>
                  </a:lnTo>
                  <a:lnTo>
                    <a:pt x="12703" y="1"/>
                  </a:lnTo>
                  <a:lnTo>
                    <a:pt x="12703" y="6263"/>
                  </a:lnTo>
                  <a:lnTo>
                    <a:pt x="9572" y="6263"/>
                  </a:lnTo>
                  <a:lnTo>
                    <a:pt x="9572" y="5231"/>
                  </a:lnTo>
                  <a:lnTo>
                    <a:pt x="11137" y="5231"/>
                  </a:lnTo>
                  <a:cubicBezTo>
                    <a:pt x="11813" y="5231"/>
                    <a:pt x="11813" y="4164"/>
                    <a:pt x="11137" y="4164"/>
                  </a:cubicBezTo>
                  <a:lnTo>
                    <a:pt x="7472" y="4164"/>
                  </a:lnTo>
                  <a:lnTo>
                    <a:pt x="7472" y="3132"/>
                  </a:lnTo>
                  <a:lnTo>
                    <a:pt x="8006" y="3132"/>
                  </a:lnTo>
                  <a:cubicBezTo>
                    <a:pt x="8291" y="3132"/>
                    <a:pt x="8540" y="2883"/>
                    <a:pt x="8540" y="2598"/>
                  </a:cubicBezTo>
                  <a:lnTo>
                    <a:pt x="8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8"/>
          <p:cNvGrpSpPr/>
          <p:nvPr/>
        </p:nvGrpSpPr>
        <p:grpSpPr>
          <a:xfrm>
            <a:off x="5486600" y="1985347"/>
            <a:ext cx="444800" cy="443900"/>
            <a:chOff x="5486600" y="1894575"/>
            <a:chExt cx="444800" cy="443900"/>
          </a:xfrm>
        </p:grpSpPr>
        <p:sp>
          <p:nvSpPr>
            <p:cNvPr id="1903" name="Google Shape;1903;p68"/>
            <p:cNvSpPr/>
            <p:nvPr/>
          </p:nvSpPr>
          <p:spPr>
            <a:xfrm>
              <a:off x="5613450" y="1973750"/>
              <a:ext cx="187175" cy="104100"/>
            </a:xfrm>
            <a:custGeom>
              <a:avLst/>
              <a:gdLst/>
              <a:ahLst/>
              <a:cxnLst/>
              <a:rect l="l" t="t" r="r" b="b"/>
              <a:pathLst>
                <a:path w="7487" h="4164" extrusionOk="0">
                  <a:moveTo>
                    <a:pt x="3858" y="0"/>
                  </a:moveTo>
                  <a:cubicBezTo>
                    <a:pt x="3591" y="0"/>
                    <a:pt x="3324" y="178"/>
                    <a:pt x="3324" y="534"/>
                  </a:cubicBezTo>
                  <a:lnTo>
                    <a:pt x="3324" y="1566"/>
                  </a:lnTo>
                  <a:lnTo>
                    <a:pt x="726" y="1566"/>
                  </a:lnTo>
                  <a:cubicBezTo>
                    <a:pt x="704" y="1564"/>
                    <a:pt x="683" y="1563"/>
                    <a:pt x="662" y="1563"/>
                  </a:cubicBezTo>
                  <a:cubicBezTo>
                    <a:pt x="1" y="1563"/>
                    <a:pt x="1" y="2601"/>
                    <a:pt x="662" y="2601"/>
                  </a:cubicBezTo>
                  <a:cubicBezTo>
                    <a:pt x="683" y="2601"/>
                    <a:pt x="704" y="2600"/>
                    <a:pt x="726" y="2597"/>
                  </a:cubicBezTo>
                  <a:lnTo>
                    <a:pt x="2328" y="2597"/>
                  </a:lnTo>
                  <a:cubicBezTo>
                    <a:pt x="2185" y="2704"/>
                    <a:pt x="2078" y="2811"/>
                    <a:pt x="1972" y="2918"/>
                  </a:cubicBezTo>
                  <a:cubicBezTo>
                    <a:pt x="2292" y="3665"/>
                    <a:pt x="3039" y="4163"/>
                    <a:pt x="3858" y="4163"/>
                  </a:cubicBezTo>
                  <a:cubicBezTo>
                    <a:pt x="4676" y="4163"/>
                    <a:pt x="5423" y="3665"/>
                    <a:pt x="5743" y="2918"/>
                  </a:cubicBezTo>
                  <a:cubicBezTo>
                    <a:pt x="5637" y="2811"/>
                    <a:pt x="5530" y="2704"/>
                    <a:pt x="5387" y="2597"/>
                  </a:cubicBezTo>
                  <a:lnTo>
                    <a:pt x="6989" y="2597"/>
                  </a:lnTo>
                  <a:cubicBezTo>
                    <a:pt x="7273" y="2597"/>
                    <a:pt x="7487" y="2348"/>
                    <a:pt x="7487" y="2064"/>
                  </a:cubicBezTo>
                  <a:cubicBezTo>
                    <a:pt x="7487" y="1779"/>
                    <a:pt x="7273" y="1566"/>
                    <a:pt x="6989" y="1566"/>
                  </a:cubicBezTo>
                  <a:lnTo>
                    <a:pt x="4391" y="1566"/>
                  </a:lnTo>
                  <a:lnTo>
                    <a:pt x="4391" y="534"/>
                  </a:lnTo>
                  <a:cubicBezTo>
                    <a:pt x="4391" y="178"/>
                    <a:pt x="4124"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5486600" y="2051800"/>
              <a:ext cx="444800" cy="130100"/>
            </a:xfrm>
            <a:custGeom>
              <a:avLst/>
              <a:gdLst/>
              <a:ahLst/>
              <a:cxnLst/>
              <a:rect l="l" t="t" r="r" b="b"/>
              <a:pathLst>
                <a:path w="17792" h="5204" extrusionOk="0">
                  <a:moveTo>
                    <a:pt x="517" y="0"/>
                  </a:moveTo>
                  <a:cubicBezTo>
                    <a:pt x="259" y="0"/>
                    <a:pt x="1" y="169"/>
                    <a:pt x="1" y="507"/>
                  </a:cubicBezTo>
                  <a:lnTo>
                    <a:pt x="1" y="1575"/>
                  </a:lnTo>
                  <a:cubicBezTo>
                    <a:pt x="1" y="1859"/>
                    <a:pt x="250" y="2073"/>
                    <a:pt x="534" y="2073"/>
                  </a:cubicBezTo>
                  <a:lnTo>
                    <a:pt x="1210" y="2073"/>
                  </a:lnTo>
                  <a:cubicBezTo>
                    <a:pt x="890" y="2998"/>
                    <a:pt x="1460" y="3994"/>
                    <a:pt x="2420" y="4137"/>
                  </a:cubicBezTo>
                  <a:cubicBezTo>
                    <a:pt x="2516" y="4154"/>
                    <a:pt x="2612" y="4163"/>
                    <a:pt x="2705" y="4163"/>
                  </a:cubicBezTo>
                  <a:cubicBezTo>
                    <a:pt x="3550" y="4163"/>
                    <a:pt x="4267" y="3471"/>
                    <a:pt x="4235" y="2607"/>
                  </a:cubicBezTo>
                  <a:cubicBezTo>
                    <a:pt x="4235" y="2429"/>
                    <a:pt x="4199" y="2251"/>
                    <a:pt x="4164" y="2073"/>
                  </a:cubicBezTo>
                  <a:lnTo>
                    <a:pt x="6370" y="2073"/>
                  </a:lnTo>
                  <a:cubicBezTo>
                    <a:pt x="6583" y="3354"/>
                    <a:pt x="7544" y="5204"/>
                    <a:pt x="8932" y="5204"/>
                  </a:cubicBezTo>
                  <a:cubicBezTo>
                    <a:pt x="10319" y="5204"/>
                    <a:pt x="11244" y="3354"/>
                    <a:pt x="11493" y="2073"/>
                  </a:cubicBezTo>
                  <a:lnTo>
                    <a:pt x="13699" y="2073"/>
                  </a:lnTo>
                  <a:cubicBezTo>
                    <a:pt x="13628" y="2251"/>
                    <a:pt x="13593" y="2429"/>
                    <a:pt x="13593" y="2607"/>
                  </a:cubicBezTo>
                  <a:cubicBezTo>
                    <a:pt x="13504" y="3727"/>
                    <a:pt x="14331" y="4288"/>
                    <a:pt x="15158" y="4288"/>
                  </a:cubicBezTo>
                  <a:cubicBezTo>
                    <a:pt x="15985" y="4288"/>
                    <a:pt x="16813" y="3727"/>
                    <a:pt x="16724" y="2607"/>
                  </a:cubicBezTo>
                  <a:cubicBezTo>
                    <a:pt x="16724" y="2429"/>
                    <a:pt x="16688" y="2251"/>
                    <a:pt x="16617" y="2073"/>
                  </a:cubicBezTo>
                  <a:lnTo>
                    <a:pt x="17257" y="2073"/>
                  </a:lnTo>
                  <a:cubicBezTo>
                    <a:pt x="17542" y="2073"/>
                    <a:pt x="17791" y="1859"/>
                    <a:pt x="17791" y="1575"/>
                  </a:cubicBezTo>
                  <a:lnTo>
                    <a:pt x="17791" y="507"/>
                  </a:lnTo>
                  <a:cubicBezTo>
                    <a:pt x="17791" y="223"/>
                    <a:pt x="17578" y="9"/>
                    <a:pt x="17293" y="9"/>
                  </a:cubicBezTo>
                  <a:cubicBezTo>
                    <a:pt x="17008" y="9"/>
                    <a:pt x="16759" y="223"/>
                    <a:pt x="16759" y="507"/>
                  </a:cubicBezTo>
                  <a:lnTo>
                    <a:pt x="16759" y="1041"/>
                  </a:lnTo>
                  <a:lnTo>
                    <a:pt x="11493" y="1041"/>
                  </a:lnTo>
                  <a:cubicBezTo>
                    <a:pt x="11493" y="970"/>
                    <a:pt x="11422" y="899"/>
                    <a:pt x="11422" y="828"/>
                  </a:cubicBezTo>
                  <a:cubicBezTo>
                    <a:pt x="10800" y="1664"/>
                    <a:pt x="9866" y="2082"/>
                    <a:pt x="8932" y="2082"/>
                  </a:cubicBezTo>
                  <a:cubicBezTo>
                    <a:pt x="7998" y="2082"/>
                    <a:pt x="7064" y="1664"/>
                    <a:pt x="6441" y="828"/>
                  </a:cubicBezTo>
                  <a:cubicBezTo>
                    <a:pt x="6441" y="899"/>
                    <a:pt x="6405" y="970"/>
                    <a:pt x="6370" y="1041"/>
                  </a:cubicBezTo>
                  <a:lnTo>
                    <a:pt x="1033" y="1041"/>
                  </a:lnTo>
                  <a:lnTo>
                    <a:pt x="1033" y="507"/>
                  </a:lnTo>
                  <a:cubicBezTo>
                    <a:pt x="1033" y="169"/>
                    <a:pt x="775"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5581775" y="2129400"/>
              <a:ext cx="256225" cy="209075"/>
            </a:xfrm>
            <a:custGeom>
              <a:avLst/>
              <a:gdLst/>
              <a:ahLst/>
              <a:cxnLst/>
              <a:rect l="l" t="t" r="r" b="b"/>
              <a:pathLst>
                <a:path w="10249" h="8363" extrusionOk="0">
                  <a:moveTo>
                    <a:pt x="1424" y="1"/>
                  </a:moveTo>
                  <a:cubicBezTo>
                    <a:pt x="1246" y="783"/>
                    <a:pt x="712" y="1460"/>
                    <a:pt x="1" y="1815"/>
                  </a:cubicBezTo>
                  <a:lnTo>
                    <a:pt x="4093" y="7330"/>
                  </a:lnTo>
                  <a:lnTo>
                    <a:pt x="1993" y="7330"/>
                  </a:lnTo>
                  <a:cubicBezTo>
                    <a:pt x="1317" y="7330"/>
                    <a:pt x="1317" y="8362"/>
                    <a:pt x="1993" y="8362"/>
                  </a:cubicBezTo>
                  <a:lnTo>
                    <a:pt x="8220" y="8362"/>
                  </a:lnTo>
                  <a:cubicBezTo>
                    <a:pt x="8932" y="8362"/>
                    <a:pt x="8932" y="7330"/>
                    <a:pt x="8220" y="7330"/>
                  </a:cubicBezTo>
                  <a:lnTo>
                    <a:pt x="6156" y="7330"/>
                  </a:lnTo>
                  <a:lnTo>
                    <a:pt x="10248" y="1815"/>
                  </a:lnTo>
                  <a:cubicBezTo>
                    <a:pt x="9501" y="1460"/>
                    <a:pt x="8967" y="783"/>
                    <a:pt x="8789" y="1"/>
                  </a:cubicBezTo>
                  <a:lnTo>
                    <a:pt x="8469" y="1"/>
                  </a:lnTo>
                  <a:cubicBezTo>
                    <a:pt x="8007" y="1460"/>
                    <a:pt x="6868" y="3132"/>
                    <a:pt x="5125" y="3132"/>
                  </a:cubicBezTo>
                  <a:cubicBezTo>
                    <a:pt x="3381" y="3132"/>
                    <a:pt x="2242" y="1460"/>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5540875" y="1894575"/>
              <a:ext cx="337150" cy="157475"/>
            </a:xfrm>
            <a:custGeom>
              <a:avLst/>
              <a:gdLst/>
              <a:ahLst/>
              <a:cxnLst/>
              <a:rect l="l" t="t" r="r" b="b"/>
              <a:pathLst>
                <a:path w="13486" h="6299" extrusionOk="0">
                  <a:moveTo>
                    <a:pt x="6761" y="0"/>
                  </a:moveTo>
                  <a:cubicBezTo>
                    <a:pt x="3202" y="0"/>
                    <a:pt x="249" y="2740"/>
                    <a:pt x="0" y="6298"/>
                  </a:cubicBezTo>
                  <a:lnTo>
                    <a:pt x="2455" y="6298"/>
                  </a:lnTo>
                  <a:cubicBezTo>
                    <a:pt x="2206" y="6014"/>
                    <a:pt x="2064" y="5622"/>
                    <a:pt x="2064" y="5231"/>
                  </a:cubicBezTo>
                  <a:cubicBezTo>
                    <a:pt x="2064" y="4377"/>
                    <a:pt x="2775" y="3701"/>
                    <a:pt x="3629" y="3701"/>
                  </a:cubicBezTo>
                  <a:lnTo>
                    <a:pt x="5195" y="3701"/>
                  </a:lnTo>
                  <a:cubicBezTo>
                    <a:pt x="5266" y="2722"/>
                    <a:pt x="6013" y="2233"/>
                    <a:pt x="6761" y="2233"/>
                  </a:cubicBezTo>
                  <a:cubicBezTo>
                    <a:pt x="7508" y="2233"/>
                    <a:pt x="8255" y="2722"/>
                    <a:pt x="8326" y="3701"/>
                  </a:cubicBezTo>
                  <a:lnTo>
                    <a:pt x="9856" y="3701"/>
                  </a:lnTo>
                  <a:cubicBezTo>
                    <a:pt x="9871" y="3700"/>
                    <a:pt x="9886" y="3700"/>
                    <a:pt x="9900" y="3700"/>
                  </a:cubicBezTo>
                  <a:cubicBezTo>
                    <a:pt x="11224" y="3700"/>
                    <a:pt x="11910" y="5278"/>
                    <a:pt x="11030" y="6298"/>
                  </a:cubicBezTo>
                  <a:lnTo>
                    <a:pt x="13485" y="6298"/>
                  </a:lnTo>
                  <a:cubicBezTo>
                    <a:pt x="13236" y="2740"/>
                    <a:pt x="10283" y="0"/>
                    <a:pt x="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8"/>
          <p:cNvGrpSpPr/>
          <p:nvPr/>
        </p:nvGrpSpPr>
        <p:grpSpPr>
          <a:xfrm>
            <a:off x="5486600" y="1344072"/>
            <a:ext cx="470475" cy="417150"/>
            <a:chOff x="5486600" y="1253300"/>
            <a:chExt cx="470475" cy="417150"/>
          </a:xfrm>
        </p:grpSpPr>
        <p:sp>
          <p:nvSpPr>
            <p:cNvPr id="1908" name="Google Shape;1908;p68"/>
            <p:cNvSpPr/>
            <p:nvPr/>
          </p:nvSpPr>
          <p:spPr>
            <a:xfrm>
              <a:off x="5486900" y="1253300"/>
              <a:ext cx="167850" cy="144050"/>
            </a:xfrm>
            <a:custGeom>
              <a:avLst/>
              <a:gdLst/>
              <a:ahLst/>
              <a:cxnLst/>
              <a:rect l="l" t="t" r="r" b="b"/>
              <a:pathLst>
                <a:path w="6714" h="5762" extrusionOk="0">
                  <a:moveTo>
                    <a:pt x="2871" y="1314"/>
                  </a:moveTo>
                  <a:cubicBezTo>
                    <a:pt x="3138" y="1314"/>
                    <a:pt x="3404" y="1492"/>
                    <a:pt x="3404" y="1848"/>
                  </a:cubicBezTo>
                  <a:lnTo>
                    <a:pt x="3404" y="2382"/>
                  </a:lnTo>
                  <a:lnTo>
                    <a:pt x="3903" y="2382"/>
                  </a:lnTo>
                  <a:cubicBezTo>
                    <a:pt x="4543" y="2417"/>
                    <a:pt x="4543" y="3342"/>
                    <a:pt x="3903" y="3413"/>
                  </a:cubicBezTo>
                  <a:lnTo>
                    <a:pt x="2871" y="3413"/>
                  </a:lnTo>
                  <a:cubicBezTo>
                    <a:pt x="2586" y="3413"/>
                    <a:pt x="2337" y="3164"/>
                    <a:pt x="2337" y="2880"/>
                  </a:cubicBezTo>
                  <a:lnTo>
                    <a:pt x="2337" y="1848"/>
                  </a:lnTo>
                  <a:cubicBezTo>
                    <a:pt x="2337" y="1492"/>
                    <a:pt x="2604" y="1314"/>
                    <a:pt x="2871" y="1314"/>
                  </a:cubicBezTo>
                  <a:close/>
                  <a:moveTo>
                    <a:pt x="2883" y="1"/>
                  </a:moveTo>
                  <a:cubicBezTo>
                    <a:pt x="1408" y="1"/>
                    <a:pt x="0" y="1148"/>
                    <a:pt x="24" y="2880"/>
                  </a:cubicBezTo>
                  <a:cubicBezTo>
                    <a:pt x="24" y="4481"/>
                    <a:pt x="1305" y="5762"/>
                    <a:pt x="2871" y="5762"/>
                  </a:cubicBezTo>
                  <a:cubicBezTo>
                    <a:pt x="5433" y="5762"/>
                    <a:pt x="6713" y="2666"/>
                    <a:pt x="4899" y="852"/>
                  </a:cubicBezTo>
                  <a:cubicBezTo>
                    <a:pt x="4311" y="264"/>
                    <a:pt x="3589" y="1"/>
                    <a:pt x="2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5637825" y="1253300"/>
              <a:ext cx="167250" cy="144050"/>
            </a:xfrm>
            <a:custGeom>
              <a:avLst/>
              <a:gdLst/>
              <a:ahLst/>
              <a:cxnLst/>
              <a:rect l="l" t="t" r="r" b="b"/>
              <a:pathLst>
                <a:path w="6690" h="5762" extrusionOk="0">
                  <a:moveTo>
                    <a:pt x="3385" y="1830"/>
                  </a:moveTo>
                  <a:cubicBezTo>
                    <a:pt x="3523" y="1830"/>
                    <a:pt x="3665" y="1883"/>
                    <a:pt x="3772" y="1990"/>
                  </a:cubicBezTo>
                  <a:cubicBezTo>
                    <a:pt x="3950" y="2204"/>
                    <a:pt x="3950" y="2524"/>
                    <a:pt x="3772" y="2737"/>
                  </a:cubicBezTo>
                  <a:lnTo>
                    <a:pt x="3381" y="3093"/>
                  </a:lnTo>
                  <a:lnTo>
                    <a:pt x="3381" y="3912"/>
                  </a:lnTo>
                  <a:cubicBezTo>
                    <a:pt x="3381" y="4250"/>
                    <a:pt x="3123" y="4419"/>
                    <a:pt x="2865" y="4419"/>
                  </a:cubicBezTo>
                  <a:cubicBezTo>
                    <a:pt x="2607" y="4419"/>
                    <a:pt x="2349" y="4250"/>
                    <a:pt x="2349" y="3912"/>
                  </a:cubicBezTo>
                  <a:lnTo>
                    <a:pt x="2349" y="2880"/>
                  </a:lnTo>
                  <a:cubicBezTo>
                    <a:pt x="2349" y="2737"/>
                    <a:pt x="2384" y="2631"/>
                    <a:pt x="2491" y="2524"/>
                  </a:cubicBezTo>
                  <a:lnTo>
                    <a:pt x="3025" y="1990"/>
                  </a:lnTo>
                  <a:cubicBezTo>
                    <a:pt x="3114" y="1883"/>
                    <a:pt x="3247" y="1830"/>
                    <a:pt x="3385" y="1830"/>
                  </a:cubicBezTo>
                  <a:close/>
                  <a:moveTo>
                    <a:pt x="2882" y="1"/>
                  </a:moveTo>
                  <a:cubicBezTo>
                    <a:pt x="1416" y="1"/>
                    <a:pt x="0" y="1148"/>
                    <a:pt x="0" y="2880"/>
                  </a:cubicBezTo>
                  <a:cubicBezTo>
                    <a:pt x="0" y="4481"/>
                    <a:pt x="1281" y="5762"/>
                    <a:pt x="2883" y="5762"/>
                  </a:cubicBezTo>
                  <a:cubicBezTo>
                    <a:pt x="5409" y="5762"/>
                    <a:pt x="6690" y="2666"/>
                    <a:pt x="4875" y="852"/>
                  </a:cubicBezTo>
                  <a:cubicBezTo>
                    <a:pt x="4299" y="264"/>
                    <a:pt x="3585" y="1"/>
                    <a:pt x="2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5789050" y="1253300"/>
              <a:ext cx="168025" cy="144050"/>
            </a:xfrm>
            <a:custGeom>
              <a:avLst/>
              <a:gdLst/>
              <a:ahLst/>
              <a:cxnLst/>
              <a:rect l="l" t="t" r="r" b="b"/>
              <a:pathLst>
                <a:path w="6721" h="5762" extrusionOk="0">
                  <a:moveTo>
                    <a:pt x="2792" y="2378"/>
                  </a:moveTo>
                  <a:cubicBezTo>
                    <a:pt x="2810" y="2378"/>
                    <a:pt x="2828" y="2379"/>
                    <a:pt x="2847" y="2382"/>
                  </a:cubicBezTo>
                  <a:lnTo>
                    <a:pt x="3879" y="2382"/>
                  </a:lnTo>
                  <a:cubicBezTo>
                    <a:pt x="4519" y="2417"/>
                    <a:pt x="4519" y="3342"/>
                    <a:pt x="3879" y="3413"/>
                  </a:cubicBezTo>
                  <a:lnTo>
                    <a:pt x="3380" y="3413"/>
                  </a:lnTo>
                  <a:lnTo>
                    <a:pt x="3380" y="3912"/>
                  </a:lnTo>
                  <a:cubicBezTo>
                    <a:pt x="3380" y="4250"/>
                    <a:pt x="3114" y="4419"/>
                    <a:pt x="2847" y="4419"/>
                  </a:cubicBezTo>
                  <a:cubicBezTo>
                    <a:pt x="2580" y="4419"/>
                    <a:pt x="2313" y="4250"/>
                    <a:pt x="2313" y="3912"/>
                  </a:cubicBezTo>
                  <a:lnTo>
                    <a:pt x="2313" y="2880"/>
                  </a:lnTo>
                  <a:cubicBezTo>
                    <a:pt x="2313" y="2613"/>
                    <a:pt x="2531" y="2378"/>
                    <a:pt x="2792" y="2378"/>
                  </a:cubicBezTo>
                  <a:close/>
                  <a:moveTo>
                    <a:pt x="2893" y="1"/>
                  </a:moveTo>
                  <a:cubicBezTo>
                    <a:pt x="1415" y="1"/>
                    <a:pt x="0" y="1148"/>
                    <a:pt x="0" y="2880"/>
                  </a:cubicBezTo>
                  <a:cubicBezTo>
                    <a:pt x="0" y="4475"/>
                    <a:pt x="1272" y="5752"/>
                    <a:pt x="2865" y="5762"/>
                  </a:cubicBezTo>
                  <a:lnTo>
                    <a:pt x="2865" y="5762"/>
                  </a:lnTo>
                  <a:cubicBezTo>
                    <a:pt x="5415" y="5747"/>
                    <a:pt x="6721" y="2662"/>
                    <a:pt x="4910" y="852"/>
                  </a:cubicBezTo>
                  <a:cubicBezTo>
                    <a:pt x="4323" y="264"/>
                    <a:pt x="3601" y="1"/>
                    <a:pt x="2893" y="1"/>
                  </a:cubicBezTo>
                  <a:close/>
                  <a:moveTo>
                    <a:pt x="2865" y="5762"/>
                  </a:moveTo>
                  <a:lnTo>
                    <a:pt x="2865" y="5762"/>
                  </a:lnTo>
                  <a:cubicBezTo>
                    <a:pt x="2859" y="5762"/>
                    <a:pt x="2853" y="5762"/>
                    <a:pt x="2847" y="5762"/>
                  </a:cubicBezTo>
                  <a:lnTo>
                    <a:pt x="2882" y="5762"/>
                  </a:lnTo>
                  <a:cubicBezTo>
                    <a:pt x="2876" y="5762"/>
                    <a:pt x="2871" y="5762"/>
                    <a:pt x="2865" y="576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5486600" y="1462275"/>
              <a:ext cx="444800" cy="52500"/>
            </a:xfrm>
            <a:custGeom>
              <a:avLst/>
              <a:gdLst/>
              <a:ahLst/>
              <a:cxnLst/>
              <a:rect l="l" t="t" r="r" b="b"/>
              <a:pathLst>
                <a:path w="17792" h="2100" extrusionOk="0">
                  <a:moveTo>
                    <a:pt x="534" y="0"/>
                  </a:moveTo>
                  <a:cubicBezTo>
                    <a:pt x="250" y="0"/>
                    <a:pt x="1" y="249"/>
                    <a:pt x="1" y="534"/>
                  </a:cubicBezTo>
                  <a:lnTo>
                    <a:pt x="1" y="1566"/>
                  </a:lnTo>
                  <a:cubicBezTo>
                    <a:pt x="1" y="1850"/>
                    <a:pt x="250" y="2099"/>
                    <a:pt x="534" y="2099"/>
                  </a:cubicBezTo>
                  <a:lnTo>
                    <a:pt x="17293" y="2099"/>
                  </a:lnTo>
                  <a:cubicBezTo>
                    <a:pt x="17578" y="2099"/>
                    <a:pt x="17791" y="1850"/>
                    <a:pt x="17791" y="1566"/>
                  </a:cubicBezTo>
                  <a:lnTo>
                    <a:pt x="17791" y="534"/>
                  </a:lnTo>
                  <a:cubicBezTo>
                    <a:pt x="17791" y="249"/>
                    <a:pt x="17578" y="0"/>
                    <a:pt x="17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5657400" y="1540550"/>
              <a:ext cx="104100" cy="129900"/>
            </a:xfrm>
            <a:custGeom>
              <a:avLst/>
              <a:gdLst/>
              <a:ahLst/>
              <a:cxnLst/>
              <a:rect l="l" t="t" r="r" b="b"/>
              <a:pathLst>
                <a:path w="4164" h="5196" extrusionOk="0">
                  <a:moveTo>
                    <a:pt x="0" y="0"/>
                  </a:moveTo>
                  <a:lnTo>
                    <a:pt x="0" y="5195"/>
                  </a:lnTo>
                  <a:lnTo>
                    <a:pt x="4163" y="5195"/>
                  </a:ln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5787275" y="1540550"/>
              <a:ext cx="117425" cy="129900"/>
            </a:xfrm>
            <a:custGeom>
              <a:avLst/>
              <a:gdLst/>
              <a:ahLst/>
              <a:cxnLst/>
              <a:rect l="l" t="t" r="r" b="b"/>
              <a:pathLst>
                <a:path w="4697" h="5196" extrusionOk="0">
                  <a:moveTo>
                    <a:pt x="0" y="0"/>
                  </a:moveTo>
                  <a:lnTo>
                    <a:pt x="0" y="5195"/>
                  </a:lnTo>
                  <a:lnTo>
                    <a:pt x="4199" y="5195"/>
                  </a:lnTo>
                  <a:cubicBezTo>
                    <a:pt x="4483" y="5195"/>
                    <a:pt x="4697" y="4982"/>
                    <a:pt x="4697" y="4697"/>
                  </a:cubicBezTo>
                  <a:lnTo>
                    <a:pt x="4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5514175" y="1540550"/>
              <a:ext cx="117450" cy="129900"/>
            </a:xfrm>
            <a:custGeom>
              <a:avLst/>
              <a:gdLst/>
              <a:ahLst/>
              <a:cxnLst/>
              <a:rect l="l" t="t" r="r" b="b"/>
              <a:pathLst>
                <a:path w="4698" h="5196" extrusionOk="0">
                  <a:moveTo>
                    <a:pt x="1" y="0"/>
                  </a:moveTo>
                  <a:lnTo>
                    <a:pt x="1" y="4697"/>
                  </a:lnTo>
                  <a:cubicBezTo>
                    <a:pt x="1" y="4982"/>
                    <a:pt x="214" y="5195"/>
                    <a:pt x="499" y="5195"/>
                  </a:cubicBezTo>
                  <a:lnTo>
                    <a:pt x="4697" y="5195"/>
                  </a:lnTo>
                  <a:lnTo>
                    <a:pt x="4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68"/>
          <p:cNvSpPr/>
          <p:nvPr/>
        </p:nvSpPr>
        <p:spPr>
          <a:xfrm>
            <a:off x="4762525" y="4118397"/>
            <a:ext cx="445675" cy="444800"/>
          </a:xfrm>
          <a:custGeom>
            <a:avLst/>
            <a:gdLst/>
            <a:ahLst/>
            <a:cxnLst/>
            <a:rect l="l" t="t" r="r" b="b"/>
            <a:pathLst>
              <a:path w="17827" h="17792" extrusionOk="0">
                <a:moveTo>
                  <a:pt x="13077" y="2652"/>
                </a:moveTo>
                <a:cubicBezTo>
                  <a:pt x="13210" y="2652"/>
                  <a:pt x="13344" y="2705"/>
                  <a:pt x="13450" y="2812"/>
                </a:cubicBezTo>
                <a:lnTo>
                  <a:pt x="14482" y="3844"/>
                </a:lnTo>
                <a:cubicBezTo>
                  <a:pt x="14696" y="4057"/>
                  <a:pt x="14696" y="4377"/>
                  <a:pt x="14482" y="4591"/>
                </a:cubicBezTo>
                <a:lnTo>
                  <a:pt x="13450" y="5623"/>
                </a:lnTo>
                <a:cubicBezTo>
                  <a:pt x="13330" y="5760"/>
                  <a:pt x="13191" y="5817"/>
                  <a:pt x="13057" y="5817"/>
                </a:cubicBezTo>
                <a:cubicBezTo>
                  <a:pt x="12638" y="5817"/>
                  <a:pt x="12272" y="5262"/>
                  <a:pt x="12703" y="4911"/>
                </a:cubicBezTo>
                <a:lnTo>
                  <a:pt x="12846" y="4733"/>
                </a:lnTo>
                <a:lnTo>
                  <a:pt x="10995" y="4733"/>
                </a:lnTo>
                <a:cubicBezTo>
                  <a:pt x="10284" y="4733"/>
                  <a:pt x="10284" y="3701"/>
                  <a:pt x="10995" y="3701"/>
                </a:cubicBezTo>
                <a:lnTo>
                  <a:pt x="12846" y="3701"/>
                </a:lnTo>
                <a:lnTo>
                  <a:pt x="12703" y="3559"/>
                </a:lnTo>
                <a:cubicBezTo>
                  <a:pt x="12490" y="3346"/>
                  <a:pt x="12490" y="3025"/>
                  <a:pt x="12703" y="2812"/>
                </a:cubicBezTo>
                <a:cubicBezTo>
                  <a:pt x="12810" y="2705"/>
                  <a:pt x="12943" y="2652"/>
                  <a:pt x="13077" y="2652"/>
                </a:cubicBezTo>
                <a:close/>
                <a:moveTo>
                  <a:pt x="4733" y="2687"/>
                </a:moveTo>
                <a:cubicBezTo>
                  <a:pt x="4867" y="2687"/>
                  <a:pt x="5000" y="2741"/>
                  <a:pt x="5089" y="2847"/>
                </a:cubicBezTo>
                <a:cubicBezTo>
                  <a:pt x="5302" y="3025"/>
                  <a:pt x="5302" y="3381"/>
                  <a:pt x="5089" y="3559"/>
                </a:cubicBezTo>
                <a:lnTo>
                  <a:pt x="4947" y="3737"/>
                </a:lnTo>
                <a:lnTo>
                  <a:pt x="6832" y="3737"/>
                </a:lnTo>
                <a:cubicBezTo>
                  <a:pt x="7508" y="3737"/>
                  <a:pt x="7508" y="4769"/>
                  <a:pt x="6832" y="4769"/>
                </a:cubicBezTo>
                <a:lnTo>
                  <a:pt x="4947" y="4769"/>
                </a:lnTo>
                <a:lnTo>
                  <a:pt x="5089" y="4911"/>
                </a:lnTo>
                <a:cubicBezTo>
                  <a:pt x="5521" y="5289"/>
                  <a:pt x="5154" y="5852"/>
                  <a:pt x="4749" y="5852"/>
                </a:cubicBezTo>
                <a:cubicBezTo>
                  <a:pt x="4621" y="5852"/>
                  <a:pt x="4489" y="5795"/>
                  <a:pt x="4377" y="5658"/>
                </a:cubicBezTo>
                <a:lnTo>
                  <a:pt x="3310" y="4626"/>
                </a:lnTo>
                <a:cubicBezTo>
                  <a:pt x="3096" y="4413"/>
                  <a:pt x="3096" y="4093"/>
                  <a:pt x="3310" y="3879"/>
                </a:cubicBezTo>
                <a:lnTo>
                  <a:pt x="4377" y="2847"/>
                </a:lnTo>
                <a:cubicBezTo>
                  <a:pt x="4466" y="2741"/>
                  <a:pt x="4600" y="2687"/>
                  <a:pt x="4733" y="2687"/>
                </a:cubicBezTo>
                <a:close/>
                <a:moveTo>
                  <a:pt x="13593" y="7366"/>
                </a:moveTo>
                <a:lnTo>
                  <a:pt x="13593" y="8434"/>
                </a:lnTo>
                <a:lnTo>
                  <a:pt x="4199" y="8434"/>
                </a:lnTo>
                <a:lnTo>
                  <a:pt x="4199" y="7366"/>
                </a:lnTo>
                <a:close/>
                <a:moveTo>
                  <a:pt x="8896" y="10462"/>
                </a:moveTo>
                <a:cubicBezTo>
                  <a:pt x="9537" y="10533"/>
                  <a:pt x="9537" y="11458"/>
                  <a:pt x="8896" y="11529"/>
                </a:cubicBezTo>
                <a:lnTo>
                  <a:pt x="3701" y="11529"/>
                </a:lnTo>
                <a:cubicBezTo>
                  <a:pt x="3061" y="11458"/>
                  <a:pt x="3061" y="10533"/>
                  <a:pt x="3701" y="10462"/>
                </a:cubicBezTo>
                <a:close/>
                <a:moveTo>
                  <a:pt x="8896" y="12561"/>
                </a:moveTo>
                <a:cubicBezTo>
                  <a:pt x="9608" y="12561"/>
                  <a:pt x="9608" y="13593"/>
                  <a:pt x="8896" y="13593"/>
                </a:cubicBezTo>
                <a:lnTo>
                  <a:pt x="3701" y="13593"/>
                </a:lnTo>
                <a:cubicBezTo>
                  <a:pt x="3025" y="13593"/>
                  <a:pt x="3025" y="12561"/>
                  <a:pt x="3701" y="12561"/>
                </a:cubicBezTo>
                <a:close/>
                <a:moveTo>
                  <a:pt x="8896" y="14660"/>
                </a:moveTo>
                <a:cubicBezTo>
                  <a:pt x="9608" y="14660"/>
                  <a:pt x="9608" y="15692"/>
                  <a:pt x="8896" y="15692"/>
                </a:cubicBezTo>
                <a:lnTo>
                  <a:pt x="3701" y="15692"/>
                </a:lnTo>
                <a:cubicBezTo>
                  <a:pt x="3025" y="15692"/>
                  <a:pt x="3025" y="14660"/>
                  <a:pt x="3701" y="14660"/>
                </a:cubicBezTo>
                <a:close/>
                <a:moveTo>
                  <a:pt x="13064" y="10551"/>
                </a:moveTo>
                <a:cubicBezTo>
                  <a:pt x="13308" y="10551"/>
                  <a:pt x="13557" y="10711"/>
                  <a:pt x="13593" y="11031"/>
                </a:cubicBezTo>
                <a:lnTo>
                  <a:pt x="13593" y="11992"/>
                </a:lnTo>
                <a:lnTo>
                  <a:pt x="15336" y="12596"/>
                </a:lnTo>
                <a:cubicBezTo>
                  <a:pt x="15913" y="12821"/>
                  <a:pt x="15710" y="13623"/>
                  <a:pt x="15170" y="13623"/>
                </a:cubicBezTo>
                <a:cubicBezTo>
                  <a:pt x="15110" y="13623"/>
                  <a:pt x="15047" y="13614"/>
                  <a:pt x="14980" y="13593"/>
                </a:cubicBezTo>
                <a:lnTo>
                  <a:pt x="13593" y="13095"/>
                </a:lnTo>
                <a:lnTo>
                  <a:pt x="13593" y="14376"/>
                </a:lnTo>
                <a:lnTo>
                  <a:pt x="14340" y="14731"/>
                </a:lnTo>
                <a:cubicBezTo>
                  <a:pt x="14888" y="15005"/>
                  <a:pt x="14628" y="15723"/>
                  <a:pt x="14140" y="15723"/>
                </a:cubicBezTo>
                <a:cubicBezTo>
                  <a:pt x="14058" y="15723"/>
                  <a:pt x="13970" y="15703"/>
                  <a:pt x="13877" y="15656"/>
                </a:cubicBezTo>
                <a:lnTo>
                  <a:pt x="13059" y="15265"/>
                </a:lnTo>
                <a:lnTo>
                  <a:pt x="12276" y="15656"/>
                </a:lnTo>
                <a:cubicBezTo>
                  <a:pt x="12184" y="15703"/>
                  <a:pt x="12096" y="15723"/>
                  <a:pt x="12013" y="15723"/>
                </a:cubicBezTo>
                <a:cubicBezTo>
                  <a:pt x="11525" y="15723"/>
                  <a:pt x="11265" y="15005"/>
                  <a:pt x="11814" y="14731"/>
                </a:cubicBezTo>
                <a:lnTo>
                  <a:pt x="12561" y="14376"/>
                </a:lnTo>
                <a:lnTo>
                  <a:pt x="12561" y="13095"/>
                </a:lnTo>
                <a:lnTo>
                  <a:pt x="11173" y="13628"/>
                </a:lnTo>
                <a:cubicBezTo>
                  <a:pt x="11109" y="13649"/>
                  <a:pt x="11047" y="13658"/>
                  <a:pt x="10988" y="13658"/>
                </a:cubicBezTo>
                <a:cubicBezTo>
                  <a:pt x="10439" y="13658"/>
                  <a:pt x="10206" y="12825"/>
                  <a:pt x="10817" y="12632"/>
                </a:cubicBezTo>
                <a:lnTo>
                  <a:pt x="12561" y="11992"/>
                </a:lnTo>
                <a:lnTo>
                  <a:pt x="12561" y="11031"/>
                </a:lnTo>
                <a:cubicBezTo>
                  <a:pt x="12579" y="10711"/>
                  <a:pt x="12819" y="10551"/>
                  <a:pt x="13064" y="10551"/>
                </a:cubicBezTo>
                <a:close/>
                <a:moveTo>
                  <a:pt x="3683" y="1"/>
                </a:moveTo>
                <a:cubicBezTo>
                  <a:pt x="3426" y="1"/>
                  <a:pt x="3168" y="179"/>
                  <a:pt x="3168" y="535"/>
                </a:cubicBezTo>
                <a:lnTo>
                  <a:pt x="3168" y="1104"/>
                </a:lnTo>
                <a:lnTo>
                  <a:pt x="535" y="1104"/>
                </a:lnTo>
                <a:cubicBezTo>
                  <a:pt x="250" y="1104"/>
                  <a:pt x="1" y="1353"/>
                  <a:pt x="1" y="1638"/>
                </a:cubicBezTo>
                <a:lnTo>
                  <a:pt x="1" y="6868"/>
                </a:lnTo>
                <a:cubicBezTo>
                  <a:pt x="1" y="7153"/>
                  <a:pt x="250" y="7366"/>
                  <a:pt x="535" y="7366"/>
                </a:cubicBezTo>
                <a:lnTo>
                  <a:pt x="3168" y="7366"/>
                </a:lnTo>
                <a:lnTo>
                  <a:pt x="3168" y="8434"/>
                </a:lnTo>
                <a:lnTo>
                  <a:pt x="1566" y="8434"/>
                </a:lnTo>
                <a:cubicBezTo>
                  <a:pt x="1546" y="8433"/>
                  <a:pt x="1525" y="8432"/>
                  <a:pt x="1505" y="8432"/>
                </a:cubicBezTo>
                <a:cubicBezTo>
                  <a:pt x="679" y="8432"/>
                  <a:pt x="1" y="9130"/>
                  <a:pt x="1" y="9964"/>
                </a:cubicBezTo>
                <a:lnTo>
                  <a:pt x="1" y="16226"/>
                </a:lnTo>
                <a:cubicBezTo>
                  <a:pt x="1" y="17080"/>
                  <a:pt x="712" y="17791"/>
                  <a:pt x="1566" y="17791"/>
                </a:cubicBezTo>
                <a:lnTo>
                  <a:pt x="16261" y="17791"/>
                </a:lnTo>
                <a:cubicBezTo>
                  <a:pt x="17115" y="17791"/>
                  <a:pt x="17827" y="17080"/>
                  <a:pt x="17827" y="16226"/>
                </a:cubicBezTo>
                <a:lnTo>
                  <a:pt x="17827" y="9964"/>
                </a:lnTo>
                <a:cubicBezTo>
                  <a:pt x="17827" y="9130"/>
                  <a:pt x="17149" y="8432"/>
                  <a:pt x="16323" y="8432"/>
                </a:cubicBezTo>
                <a:cubicBezTo>
                  <a:pt x="16302" y="8432"/>
                  <a:pt x="16282" y="8433"/>
                  <a:pt x="16261" y="8434"/>
                </a:cubicBezTo>
                <a:lnTo>
                  <a:pt x="14660" y="8434"/>
                </a:lnTo>
                <a:lnTo>
                  <a:pt x="14660" y="7366"/>
                </a:lnTo>
                <a:lnTo>
                  <a:pt x="17293" y="7366"/>
                </a:lnTo>
                <a:cubicBezTo>
                  <a:pt x="17578" y="7366"/>
                  <a:pt x="17791" y="7153"/>
                  <a:pt x="17791" y="6868"/>
                </a:cubicBezTo>
                <a:lnTo>
                  <a:pt x="17791" y="1638"/>
                </a:lnTo>
                <a:cubicBezTo>
                  <a:pt x="17791" y="1353"/>
                  <a:pt x="17578" y="1104"/>
                  <a:pt x="17293" y="1104"/>
                </a:cubicBezTo>
                <a:lnTo>
                  <a:pt x="14625" y="1104"/>
                </a:lnTo>
                <a:lnTo>
                  <a:pt x="14625" y="535"/>
                </a:lnTo>
                <a:cubicBezTo>
                  <a:pt x="14625" y="179"/>
                  <a:pt x="14367" y="1"/>
                  <a:pt x="14109" y="1"/>
                </a:cubicBezTo>
                <a:cubicBezTo>
                  <a:pt x="13851" y="1"/>
                  <a:pt x="13593" y="179"/>
                  <a:pt x="13593" y="535"/>
                </a:cubicBezTo>
                <a:lnTo>
                  <a:pt x="13593" y="1104"/>
                </a:lnTo>
                <a:lnTo>
                  <a:pt x="4199" y="1104"/>
                </a:lnTo>
                <a:lnTo>
                  <a:pt x="4199" y="535"/>
                </a:lnTo>
                <a:cubicBezTo>
                  <a:pt x="4199" y="179"/>
                  <a:pt x="3941" y="1"/>
                  <a:pt x="3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68"/>
          <p:cNvGrpSpPr/>
          <p:nvPr/>
        </p:nvGrpSpPr>
        <p:grpSpPr>
          <a:xfrm>
            <a:off x="4760750" y="3402472"/>
            <a:ext cx="463675" cy="446000"/>
            <a:chOff x="4760750" y="3311700"/>
            <a:chExt cx="463675" cy="446000"/>
          </a:xfrm>
        </p:grpSpPr>
        <p:sp>
          <p:nvSpPr>
            <p:cNvPr id="1917" name="Google Shape;1917;p68"/>
            <p:cNvSpPr/>
            <p:nvPr/>
          </p:nvSpPr>
          <p:spPr>
            <a:xfrm>
              <a:off x="5077425" y="3483700"/>
              <a:ext cx="121325" cy="117700"/>
            </a:xfrm>
            <a:custGeom>
              <a:avLst/>
              <a:gdLst/>
              <a:ahLst/>
              <a:cxnLst/>
              <a:rect l="l" t="t" r="r" b="b"/>
              <a:pathLst>
                <a:path w="4853" h="4708" extrusionOk="0">
                  <a:moveTo>
                    <a:pt x="4243" y="0"/>
                  </a:moveTo>
                  <a:cubicBezTo>
                    <a:pt x="4033" y="0"/>
                    <a:pt x="3823" y="114"/>
                    <a:pt x="3736" y="374"/>
                  </a:cubicBezTo>
                  <a:cubicBezTo>
                    <a:pt x="3310" y="1975"/>
                    <a:pt x="2064" y="3256"/>
                    <a:pt x="427" y="3683"/>
                  </a:cubicBezTo>
                  <a:cubicBezTo>
                    <a:pt x="143" y="3754"/>
                    <a:pt x="1" y="4039"/>
                    <a:pt x="72" y="4323"/>
                  </a:cubicBezTo>
                  <a:cubicBezTo>
                    <a:pt x="107" y="4395"/>
                    <a:pt x="143" y="4501"/>
                    <a:pt x="214" y="4572"/>
                  </a:cubicBezTo>
                  <a:cubicBezTo>
                    <a:pt x="291" y="4649"/>
                    <a:pt x="423" y="4708"/>
                    <a:pt x="558" y="4708"/>
                  </a:cubicBezTo>
                  <a:cubicBezTo>
                    <a:pt x="610" y="4708"/>
                    <a:pt x="662" y="4699"/>
                    <a:pt x="712" y="4679"/>
                  </a:cubicBezTo>
                  <a:cubicBezTo>
                    <a:pt x="2669" y="4145"/>
                    <a:pt x="4235" y="2616"/>
                    <a:pt x="4768" y="623"/>
                  </a:cubicBezTo>
                  <a:cubicBezTo>
                    <a:pt x="4853" y="243"/>
                    <a:pt x="4548" y="0"/>
                    <a:pt x="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4918200" y="3323625"/>
              <a:ext cx="120100" cy="118250"/>
            </a:xfrm>
            <a:custGeom>
              <a:avLst/>
              <a:gdLst/>
              <a:ahLst/>
              <a:cxnLst/>
              <a:rect l="l" t="t" r="r" b="b"/>
              <a:pathLst>
                <a:path w="4804" h="4730" extrusionOk="0">
                  <a:moveTo>
                    <a:pt x="4221" y="1"/>
                  </a:moveTo>
                  <a:cubicBezTo>
                    <a:pt x="4178" y="1"/>
                    <a:pt x="4135" y="6"/>
                    <a:pt x="4092" y="17"/>
                  </a:cubicBezTo>
                  <a:cubicBezTo>
                    <a:pt x="2135" y="550"/>
                    <a:pt x="570" y="2080"/>
                    <a:pt x="36" y="4073"/>
                  </a:cubicBezTo>
                  <a:cubicBezTo>
                    <a:pt x="1" y="4251"/>
                    <a:pt x="36" y="4429"/>
                    <a:pt x="178" y="4571"/>
                  </a:cubicBezTo>
                  <a:cubicBezTo>
                    <a:pt x="250" y="4642"/>
                    <a:pt x="321" y="4678"/>
                    <a:pt x="428" y="4713"/>
                  </a:cubicBezTo>
                  <a:cubicBezTo>
                    <a:pt x="470" y="4724"/>
                    <a:pt x="513" y="4729"/>
                    <a:pt x="556" y="4729"/>
                  </a:cubicBezTo>
                  <a:cubicBezTo>
                    <a:pt x="793" y="4729"/>
                    <a:pt x="1008" y="4569"/>
                    <a:pt x="1068" y="4357"/>
                  </a:cubicBezTo>
                  <a:cubicBezTo>
                    <a:pt x="1495" y="2721"/>
                    <a:pt x="2740" y="1475"/>
                    <a:pt x="4377" y="1013"/>
                  </a:cubicBezTo>
                  <a:cubicBezTo>
                    <a:pt x="4662" y="942"/>
                    <a:pt x="4804" y="657"/>
                    <a:pt x="4733" y="372"/>
                  </a:cubicBezTo>
                  <a:cubicBezTo>
                    <a:pt x="4672" y="161"/>
                    <a:pt x="4458" y="1"/>
                    <a:pt x="4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5069425" y="3476125"/>
              <a:ext cx="77400" cy="72975"/>
            </a:xfrm>
            <a:custGeom>
              <a:avLst/>
              <a:gdLst/>
              <a:ahLst/>
              <a:cxnLst/>
              <a:rect l="l" t="t" r="r" b="b"/>
              <a:pathLst>
                <a:path w="3096" h="2919" extrusionOk="0">
                  <a:moveTo>
                    <a:pt x="2475" y="1"/>
                  </a:moveTo>
                  <a:cubicBezTo>
                    <a:pt x="2263" y="1"/>
                    <a:pt x="2075" y="129"/>
                    <a:pt x="1993" y="321"/>
                  </a:cubicBezTo>
                  <a:cubicBezTo>
                    <a:pt x="1744" y="1068"/>
                    <a:pt x="1139" y="1638"/>
                    <a:pt x="427" y="1922"/>
                  </a:cubicBezTo>
                  <a:cubicBezTo>
                    <a:pt x="143" y="1993"/>
                    <a:pt x="0" y="2314"/>
                    <a:pt x="107" y="2563"/>
                  </a:cubicBezTo>
                  <a:cubicBezTo>
                    <a:pt x="143" y="2634"/>
                    <a:pt x="178" y="2705"/>
                    <a:pt x="214" y="2776"/>
                  </a:cubicBezTo>
                  <a:cubicBezTo>
                    <a:pt x="309" y="2871"/>
                    <a:pt x="435" y="2919"/>
                    <a:pt x="562" y="2919"/>
                  </a:cubicBezTo>
                  <a:cubicBezTo>
                    <a:pt x="625" y="2919"/>
                    <a:pt x="688" y="2907"/>
                    <a:pt x="747" y="2883"/>
                  </a:cubicBezTo>
                  <a:cubicBezTo>
                    <a:pt x="1815" y="2527"/>
                    <a:pt x="2633" y="1709"/>
                    <a:pt x="2989" y="677"/>
                  </a:cubicBezTo>
                  <a:cubicBezTo>
                    <a:pt x="3096" y="392"/>
                    <a:pt x="2953" y="108"/>
                    <a:pt x="2669" y="1"/>
                  </a:cubicBezTo>
                  <a:lnTo>
                    <a:pt x="2669" y="36"/>
                  </a:lnTo>
                  <a:cubicBezTo>
                    <a:pt x="2604" y="12"/>
                    <a:pt x="2538" y="1"/>
                    <a:pt x="2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4970675" y="3375750"/>
              <a:ext cx="80200" cy="72900"/>
            </a:xfrm>
            <a:custGeom>
              <a:avLst/>
              <a:gdLst/>
              <a:ahLst/>
              <a:cxnLst/>
              <a:rect l="l" t="t" r="r" b="b"/>
              <a:pathLst>
                <a:path w="3208" h="2916" extrusionOk="0">
                  <a:moveTo>
                    <a:pt x="2459" y="0"/>
                  </a:moveTo>
                  <a:cubicBezTo>
                    <a:pt x="2402" y="0"/>
                    <a:pt x="2341" y="10"/>
                    <a:pt x="2278" y="31"/>
                  </a:cubicBezTo>
                  <a:cubicBezTo>
                    <a:pt x="1744" y="209"/>
                    <a:pt x="1317" y="493"/>
                    <a:pt x="926" y="885"/>
                  </a:cubicBezTo>
                  <a:cubicBezTo>
                    <a:pt x="535" y="1276"/>
                    <a:pt x="250" y="1703"/>
                    <a:pt x="72" y="2237"/>
                  </a:cubicBezTo>
                  <a:cubicBezTo>
                    <a:pt x="1" y="2415"/>
                    <a:pt x="36" y="2628"/>
                    <a:pt x="179" y="2771"/>
                  </a:cubicBezTo>
                  <a:cubicBezTo>
                    <a:pt x="289" y="2867"/>
                    <a:pt x="427" y="2916"/>
                    <a:pt x="562" y="2916"/>
                  </a:cubicBezTo>
                  <a:cubicBezTo>
                    <a:pt x="775" y="2916"/>
                    <a:pt x="981" y="2796"/>
                    <a:pt x="1068" y="2557"/>
                  </a:cubicBezTo>
                  <a:lnTo>
                    <a:pt x="1068" y="2557"/>
                  </a:lnTo>
                  <a:lnTo>
                    <a:pt x="1033" y="2593"/>
                  </a:lnTo>
                  <a:cubicBezTo>
                    <a:pt x="1175" y="2237"/>
                    <a:pt x="1388" y="1917"/>
                    <a:pt x="1638" y="1632"/>
                  </a:cubicBezTo>
                  <a:cubicBezTo>
                    <a:pt x="1922" y="1347"/>
                    <a:pt x="2242" y="1134"/>
                    <a:pt x="2598" y="1027"/>
                  </a:cubicBezTo>
                  <a:cubicBezTo>
                    <a:pt x="3207" y="803"/>
                    <a:pt x="2979" y="0"/>
                    <a:pt x="2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4818575" y="3523500"/>
              <a:ext cx="180600" cy="178600"/>
            </a:xfrm>
            <a:custGeom>
              <a:avLst/>
              <a:gdLst/>
              <a:ahLst/>
              <a:cxnLst/>
              <a:rect l="l" t="t" r="r" b="b"/>
              <a:pathLst>
                <a:path w="7224" h="7144" extrusionOk="0">
                  <a:moveTo>
                    <a:pt x="3683" y="1"/>
                  </a:moveTo>
                  <a:cubicBezTo>
                    <a:pt x="3550" y="1"/>
                    <a:pt x="3416" y="45"/>
                    <a:pt x="3309" y="134"/>
                  </a:cubicBezTo>
                  <a:lnTo>
                    <a:pt x="2562" y="881"/>
                  </a:lnTo>
                  <a:lnTo>
                    <a:pt x="3665" y="1984"/>
                  </a:lnTo>
                  <a:cubicBezTo>
                    <a:pt x="4000" y="2375"/>
                    <a:pt x="3657" y="2852"/>
                    <a:pt x="3270" y="2852"/>
                  </a:cubicBezTo>
                  <a:cubicBezTo>
                    <a:pt x="3164" y="2852"/>
                    <a:pt x="3054" y="2816"/>
                    <a:pt x="2954" y="2731"/>
                  </a:cubicBezTo>
                  <a:lnTo>
                    <a:pt x="1851" y="1628"/>
                  </a:lnTo>
                  <a:cubicBezTo>
                    <a:pt x="1744" y="1700"/>
                    <a:pt x="1673" y="1842"/>
                    <a:pt x="1673" y="1984"/>
                  </a:cubicBezTo>
                  <a:lnTo>
                    <a:pt x="1673" y="3230"/>
                  </a:lnTo>
                  <a:lnTo>
                    <a:pt x="0" y="4937"/>
                  </a:lnTo>
                  <a:lnTo>
                    <a:pt x="2206" y="7143"/>
                  </a:lnTo>
                  <a:lnTo>
                    <a:pt x="3914" y="5471"/>
                  </a:lnTo>
                  <a:lnTo>
                    <a:pt x="5160" y="5471"/>
                  </a:lnTo>
                  <a:cubicBezTo>
                    <a:pt x="5302" y="5471"/>
                    <a:pt x="5444" y="5400"/>
                    <a:pt x="5551" y="5293"/>
                  </a:cubicBezTo>
                  <a:lnTo>
                    <a:pt x="4413" y="4190"/>
                  </a:lnTo>
                  <a:cubicBezTo>
                    <a:pt x="4058" y="3836"/>
                    <a:pt x="4393" y="3314"/>
                    <a:pt x="4794" y="3314"/>
                  </a:cubicBezTo>
                  <a:cubicBezTo>
                    <a:pt x="4915" y="3314"/>
                    <a:pt x="5043" y="3362"/>
                    <a:pt x="5160" y="3479"/>
                  </a:cubicBezTo>
                  <a:lnTo>
                    <a:pt x="6263" y="4582"/>
                  </a:lnTo>
                  <a:lnTo>
                    <a:pt x="7010" y="3834"/>
                  </a:lnTo>
                  <a:cubicBezTo>
                    <a:pt x="7223" y="3621"/>
                    <a:pt x="7223" y="3301"/>
                    <a:pt x="7010" y="3087"/>
                  </a:cubicBezTo>
                  <a:lnTo>
                    <a:pt x="4057" y="134"/>
                  </a:lnTo>
                  <a:cubicBezTo>
                    <a:pt x="3950" y="45"/>
                    <a:pt x="3817" y="1"/>
                    <a:pt x="3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8"/>
            <p:cNvSpPr/>
            <p:nvPr/>
          </p:nvSpPr>
          <p:spPr>
            <a:xfrm>
              <a:off x="4760750" y="3664700"/>
              <a:ext cx="94325" cy="93000"/>
            </a:xfrm>
            <a:custGeom>
              <a:avLst/>
              <a:gdLst/>
              <a:ahLst/>
              <a:cxnLst/>
              <a:rect l="l" t="t" r="r" b="b"/>
              <a:pathLst>
                <a:path w="3773" h="3720" extrusionOk="0">
                  <a:moveTo>
                    <a:pt x="1531" y="1"/>
                  </a:moveTo>
                  <a:lnTo>
                    <a:pt x="214" y="1353"/>
                  </a:lnTo>
                  <a:cubicBezTo>
                    <a:pt x="1" y="1567"/>
                    <a:pt x="1" y="1887"/>
                    <a:pt x="214" y="2100"/>
                  </a:cubicBezTo>
                  <a:lnTo>
                    <a:pt x="1709" y="3559"/>
                  </a:lnTo>
                  <a:cubicBezTo>
                    <a:pt x="1798" y="3666"/>
                    <a:pt x="1922" y="3719"/>
                    <a:pt x="2051" y="3719"/>
                  </a:cubicBezTo>
                  <a:cubicBezTo>
                    <a:pt x="2180" y="3719"/>
                    <a:pt x="2313" y="3666"/>
                    <a:pt x="2420" y="3559"/>
                  </a:cubicBezTo>
                  <a:lnTo>
                    <a:pt x="3772" y="2243"/>
                  </a:lnTo>
                  <a:lnTo>
                    <a:pt x="1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4946675" y="3311700"/>
              <a:ext cx="277750" cy="261425"/>
            </a:xfrm>
            <a:custGeom>
              <a:avLst/>
              <a:gdLst/>
              <a:ahLst/>
              <a:cxnLst/>
              <a:rect l="l" t="t" r="r" b="b"/>
              <a:pathLst>
                <a:path w="11110" h="10457" extrusionOk="0">
                  <a:moveTo>
                    <a:pt x="8859" y="1"/>
                  </a:moveTo>
                  <a:cubicBezTo>
                    <a:pt x="8490" y="1"/>
                    <a:pt x="8104" y="146"/>
                    <a:pt x="7757" y="494"/>
                  </a:cubicBezTo>
                  <a:lnTo>
                    <a:pt x="0" y="8250"/>
                  </a:lnTo>
                  <a:lnTo>
                    <a:pt x="2242" y="10456"/>
                  </a:lnTo>
                  <a:lnTo>
                    <a:pt x="9963" y="2735"/>
                  </a:lnTo>
                  <a:cubicBezTo>
                    <a:pt x="11110" y="1588"/>
                    <a:pt x="10077" y="1"/>
                    <a:pt x="8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8"/>
          <p:cNvGrpSpPr/>
          <p:nvPr/>
        </p:nvGrpSpPr>
        <p:grpSpPr>
          <a:xfrm>
            <a:off x="4758075" y="2664047"/>
            <a:ext cx="453700" cy="444775"/>
            <a:chOff x="4758075" y="2573275"/>
            <a:chExt cx="453700" cy="444775"/>
          </a:xfrm>
        </p:grpSpPr>
        <p:sp>
          <p:nvSpPr>
            <p:cNvPr id="1925" name="Google Shape;1925;p68"/>
            <p:cNvSpPr/>
            <p:nvPr/>
          </p:nvSpPr>
          <p:spPr>
            <a:xfrm>
              <a:off x="4759875" y="2939750"/>
              <a:ext cx="450125" cy="25825"/>
            </a:xfrm>
            <a:custGeom>
              <a:avLst/>
              <a:gdLst/>
              <a:ahLst/>
              <a:cxnLst/>
              <a:rect l="l" t="t" r="r" b="b"/>
              <a:pathLst>
                <a:path w="18005" h="1033" extrusionOk="0">
                  <a:moveTo>
                    <a:pt x="641" y="1"/>
                  </a:moveTo>
                  <a:cubicBezTo>
                    <a:pt x="0" y="36"/>
                    <a:pt x="0" y="961"/>
                    <a:pt x="641" y="1033"/>
                  </a:cubicBezTo>
                  <a:lnTo>
                    <a:pt x="17399" y="1033"/>
                  </a:lnTo>
                  <a:cubicBezTo>
                    <a:pt x="18004" y="961"/>
                    <a:pt x="18004" y="36"/>
                    <a:pt x="17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758075" y="2991350"/>
              <a:ext cx="453700" cy="26700"/>
            </a:xfrm>
            <a:custGeom>
              <a:avLst/>
              <a:gdLst/>
              <a:ahLst/>
              <a:cxnLst/>
              <a:rect l="l" t="t" r="r" b="b"/>
              <a:pathLst>
                <a:path w="18148" h="1068" extrusionOk="0">
                  <a:moveTo>
                    <a:pt x="713" y="0"/>
                  </a:moveTo>
                  <a:cubicBezTo>
                    <a:pt x="1" y="0"/>
                    <a:pt x="1" y="1068"/>
                    <a:pt x="713" y="1068"/>
                  </a:cubicBezTo>
                  <a:lnTo>
                    <a:pt x="17471" y="1068"/>
                  </a:lnTo>
                  <a:cubicBezTo>
                    <a:pt x="18147" y="1068"/>
                    <a:pt x="18147" y="0"/>
                    <a:pt x="1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842600" y="2573275"/>
              <a:ext cx="82750" cy="75625"/>
            </a:xfrm>
            <a:custGeom>
              <a:avLst/>
              <a:gdLst/>
              <a:ahLst/>
              <a:cxnLst/>
              <a:rect l="l" t="t" r="r" b="b"/>
              <a:pathLst>
                <a:path w="3310" h="3025" extrusionOk="0">
                  <a:moveTo>
                    <a:pt x="999" y="1"/>
                  </a:moveTo>
                  <a:cubicBezTo>
                    <a:pt x="794" y="1"/>
                    <a:pt x="589" y="136"/>
                    <a:pt x="534" y="356"/>
                  </a:cubicBezTo>
                  <a:lnTo>
                    <a:pt x="0" y="1815"/>
                  </a:lnTo>
                  <a:lnTo>
                    <a:pt x="3309" y="3025"/>
                  </a:lnTo>
                  <a:lnTo>
                    <a:pt x="3309" y="3025"/>
                  </a:lnTo>
                  <a:lnTo>
                    <a:pt x="3167" y="1068"/>
                  </a:lnTo>
                  <a:cubicBezTo>
                    <a:pt x="3167" y="890"/>
                    <a:pt x="3025" y="712"/>
                    <a:pt x="2847" y="641"/>
                  </a:cubicBezTo>
                  <a:lnTo>
                    <a:pt x="1174" y="36"/>
                  </a:lnTo>
                  <a:cubicBezTo>
                    <a:pt x="1118" y="12"/>
                    <a:pt x="1059"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898625" y="2792975"/>
              <a:ext cx="109450" cy="101075"/>
            </a:xfrm>
            <a:custGeom>
              <a:avLst/>
              <a:gdLst/>
              <a:ahLst/>
              <a:cxnLst/>
              <a:rect l="l" t="t" r="r" b="b"/>
              <a:pathLst>
                <a:path w="4378" h="4043" extrusionOk="0">
                  <a:moveTo>
                    <a:pt x="1353" y="1"/>
                  </a:moveTo>
                  <a:lnTo>
                    <a:pt x="72" y="3452"/>
                  </a:lnTo>
                  <a:cubicBezTo>
                    <a:pt x="1" y="3666"/>
                    <a:pt x="107" y="3879"/>
                    <a:pt x="321" y="3950"/>
                  </a:cubicBezTo>
                  <a:lnTo>
                    <a:pt x="534" y="4022"/>
                  </a:lnTo>
                  <a:cubicBezTo>
                    <a:pt x="574" y="4035"/>
                    <a:pt x="617" y="4043"/>
                    <a:pt x="662" y="4043"/>
                  </a:cubicBezTo>
                  <a:cubicBezTo>
                    <a:pt x="741" y="4043"/>
                    <a:pt x="823" y="4018"/>
                    <a:pt x="890" y="3950"/>
                  </a:cubicBezTo>
                  <a:lnTo>
                    <a:pt x="1673" y="3345"/>
                  </a:lnTo>
                  <a:lnTo>
                    <a:pt x="3203" y="3879"/>
                  </a:lnTo>
                  <a:cubicBezTo>
                    <a:pt x="3279" y="3907"/>
                    <a:pt x="3352" y="3920"/>
                    <a:pt x="3419" y="3920"/>
                  </a:cubicBezTo>
                  <a:cubicBezTo>
                    <a:pt x="3946" y="3920"/>
                    <a:pt x="4158" y="3139"/>
                    <a:pt x="3559" y="2919"/>
                  </a:cubicBezTo>
                  <a:lnTo>
                    <a:pt x="2598" y="2563"/>
                  </a:lnTo>
                  <a:lnTo>
                    <a:pt x="4377" y="1139"/>
                  </a:lnTo>
                  <a:lnTo>
                    <a:pt x="1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5090775" y="2741400"/>
              <a:ext cx="83625" cy="80975"/>
            </a:xfrm>
            <a:custGeom>
              <a:avLst/>
              <a:gdLst/>
              <a:ahLst/>
              <a:cxnLst/>
              <a:rect l="l" t="t" r="r" b="b"/>
              <a:pathLst>
                <a:path w="3345" h="3239" extrusionOk="0">
                  <a:moveTo>
                    <a:pt x="498" y="0"/>
                  </a:moveTo>
                  <a:lnTo>
                    <a:pt x="320" y="463"/>
                  </a:lnTo>
                  <a:cubicBezTo>
                    <a:pt x="0" y="1281"/>
                    <a:pt x="427" y="2171"/>
                    <a:pt x="1246" y="2491"/>
                  </a:cubicBezTo>
                  <a:lnTo>
                    <a:pt x="3345" y="3238"/>
                  </a:lnTo>
                  <a:cubicBezTo>
                    <a:pt x="3309" y="2847"/>
                    <a:pt x="3202" y="2420"/>
                    <a:pt x="3025" y="2064"/>
                  </a:cubicBezTo>
                  <a:cubicBezTo>
                    <a:pt x="2633" y="1174"/>
                    <a:pt x="1886" y="498"/>
                    <a:pt x="996" y="178"/>
                  </a:cubicBezTo>
                  <a:lnTo>
                    <a:pt x="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4811450" y="2642650"/>
              <a:ext cx="362075" cy="245975"/>
            </a:xfrm>
            <a:custGeom>
              <a:avLst/>
              <a:gdLst/>
              <a:ahLst/>
              <a:cxnLst/>
              <a:rect l="l" t="t" r="r" b="b"/>
              <a:pathLst>
                <a:path w="14483" h="9839" extrusionOk="0">
                  <a:moveTo>
                    <a:pt x="926" y="1"/>
                  </a:moveTo>
                  <a:lnTo>
                    <a:pt x="926" y="1"/>
                  </a:lnTo>
                  <a:cubicBezTo>
                    <a:pt x="1" y="1815"/>
                    <a:pt x="357" y="3986"/>
                    <a:pt x="1815" y="5409"/>
                  </a:cubicBezTo>
                  <a:cubicBezTo>
                    <a:pt x="2278" y="5907"/>
                    <a:pt x="2847" y="6263"/>
                    <a:pt x="3523" y="6512"/>
                  </a:cubicBezTo>
                  <a:lnTo>
                    <a:pt x="3559" y="6512"/>
                  </a:lnTo>
                  <a:lnTo>
                    <a:pt x="4057" y="5196"/>
                  </a:lnTo>
                  <a:cubicBezTo>
                    <a:pt x="4112" y="4975"/>
                    <a:pt x="4317" y="4840"/>
                    <a:pt x="4522" y="4840"/>
                  </a:cubicBezTo>
                  <a:cubicBezTo>
                    <a:pt x="4582" y="4840"/>
                    <a:pt x="4641" y="4851"/>
                    <a:pt x="4698" y="4875"/>
                  </a:cubicBezTo>
                  <a:lnTo>
                    <a:pt x="9110" y="6476"/>
                  </a:lnTo>
                  <a:cubicBezTo>
                    <a:pt x="9287" y="6548"/>
                    <a:pt x="9430" y="6690"/>
                    <a:pt x="9465" y="6868"/>
                  </a:cubicBezTo>
                  <a:cubicBezTo>
                    <a:pt x="9501" y="7081"/>
                    <a:pt x="9430" y="7259"/>
                    <a:pt x="9287" y="7366"/>
                  </a:cubicBezTo>
                  <a:lnTo>
                    <a:pt x="8220" y="8220"/>
                  </a:lnTo>
                  <a:lnTo>
                    <a:pt x="12347" y="9750"/>
                  </a:lnTo>
                  <a:cubicBezTo>
                    <a:pt x="12519" y="9810"/>
                    <a:pt x="12694" y="9838"/>
                    <a:pt x="12866" y="9838"/>
                  </a:cubicBezTo>
                  <a:cubicBezTo>
                    <a:pt x="13513" y="9838"/>
                    <a:pt x="14115" y="9436"/>
                    <a:pt x="14340" y="8789"/>
                  </a:cubicBezTo>
                  <a:cubicBezTo>
                    <a:pt x="14411" y="8647"/>
                    <a:pt x="14447" y="8469"/>
                    <a:pt x="14482" y="8291"/>
                  </a:cubicBezTo>
                  <a:lnTo>
                    <a:pt x="12063" y="7402"/>
                  </a:lnTo>
                  <a:cubicBezTo>
                    <a:pt x="10711" y="6903"/>
                    <a:pt x="10035" y="5409"/>
                    <a:pt x="10533" y="4057"/>
                  </a:cubicBezTo>
                  <a:lnTo>
                    <a:pt x="10711" y="3559"/>
                  </a:lnTo>
                  <a:lnTo>
                    <a:pt x="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68"/>
          <p:cNvGrpSpPr/>
          <p:nvPr/>
        </p:nvGrpSpPr>
        <p:grpSpPr>
          <a:xfrm>
            <a:off x="4762525" y="2037822"/>
            <a:ext cx="444800" cy="338925"/>
            <a:chOff x="4762525" y="1947050"/>
            <a:chExt cx="444800" cy="338925"/>
          </a:xfrm>
        </p:grpSpPr>
        <p:sp>
          <p:nvSpPr>
            <p:cNvPr id="1932" name="Google Shape;1932;p68"/>
            <p:cNvSpPr/>
            <p:nvPr/>
          </p:nvSpPr>
          <p:spPr>
            <a:xfrm>
              <a:off x="4762525" y="1947050"/>
              <a:ext cx="52525" cy="338925"/>
            </a:xfrm>
            <a:custGeom>
              <a:avLst/>
              <a:gdLst/>
              <a:ahLst/>
              <a:cxnLst/>
              <a:rect l="l" t="t" r="r" b="b"/>
              <a:pathLst>
                <a:path w="2101" h="13557" extrusionOk="0">
                  <a:moveTo>
                    <a:pt x="535" y="1"/>
                  </a:moveTo>
                  <a:cubicBezTo>
                    <a:pt x="250" y="1"/>
                    <a:pt x="1" y="250"/>
                    <a:pt x="1" y="534"/>
                  </a:cubicBezTo>
                  <a:lnTo>
                    <a:pt x="1" y="13059"/>
                  </a:lnTo>
                  <a:cubicBezTo>
                    <a:pt x="1" y="13343"/>
                    <a:pt x="250" y="13557"/>
                    <a:pt x="535" y="13557"/>
                  </a:cubicBezTo>
                  <a:lnTo>
                    <a:pt x="1566" y="13557"/>
                  </a:lnTo>
                  <a:cubicBezTo>
                    <a:pt x="1851" y="13557"/>
                    <a:pt x="2100" y="13343"/>
                    <a:pt x="2100" y="13059"/>
                  </a:cubicBezTo>
                  <a:lnTo>
                    <a:pt x="2100" y="534"/>
                  </a:lnTo>
                  <a:cubicBezTo>
                    <a:pt x="2100" y="250"/>
                    <a:pt x="1851"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840800" y="1999525"/>
              <a:ext cx="39175" cy="129900"/>
            </a:xfrm>
            <a:custGeom>
              <a:avLst/>
              <a:gdLst/>
              <a:ahLst/>
              <a:cxnLst/>
              <a:rect l="l" t="t" r="r" b="b"/>
              <a:pathLst>
                <a:path w="1567" h="5196" extrusionOk="0">
                  <a:moveTo>
                    <a:pt x="1" y="1"/>
                  </a:moveTo>
                  <a:lnTo>
                    <a:pt x="1" y="5196"/>
                  </a:lnTo>
                  <a:lnTo>
                    <a:pt x="1033" y="5196"/>
                  </a:lnTo>
                  <a:cubicBezTo>
                    <a:pt x="1353" y="5196"/>
                    <a:pt x="1567" y="4982"/>
                    <a:pt x="1567" y="4662"/>
                  </a:cubicBezTo>
                  <a:lnTo>
                    <a:pt x="1567" y="535"/>
                  </a:lnTo>
                  <a:cubicBezTo>
                    <a:pt x="1567" y="214"/>
                    <a:pt x="1317" y="1"/>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5089875" y="1999525"/>
              <a:ext cx="39175" cy="129900"/>
            </a:xfrm>
            <a:custGeom>
              <a:avLst/>
              <a:gdLst/>
              <a:ahLst/>
              <a:cxnLst/>
              <a:rect l="l" t="t" r="r" b="b"/>
              <a:pathLst>
                <a:path w="1567" h="5196" extrusionOk="0">
                  <a:moveTo>
                    <a:pt x="534" y="1"/>
                  </a:moveTo>
                  <a:cubicBezTo>
                    <a:pt x="250" y="1"/>
                    <a:pt x="1" y="214"/>
                    <a:pt x="1" y="535"/>
                  </a:cubicBezTo>
                  <a:lnTo>
                    <a:pt x="1" y="4698"/>
                  </a:lnTo>
                  <a:cubicBezTo>
                    <a:pt x="36" y="4982"/>
                    <a:pt x="250" y="5196"/>
                    <a:pt x="534" y="5196"/>
                  </a:cubicBezTo>
                  <a:lnTo>
                    <a:pt x="1566" y="5196"/>
                  </a:lnTo>
                  <a:lnTo>
                    <a:pt x="1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4905750" y="2030675"/>
              <a:ext cx="158350" cy="85625"/>
            </a:xfrm>
            <a:custGeom>
              <a:avLst/>
              <a:gdLst/>
              <a:ahLst/>
              <a:cxnLst/>
              <a:rect l="l" t="t" r="r" b="b"/>
              <a:pathLst>
                <a:path w="6334" h="3425" extrusionOk="0">
                  <a:moveTo>
                    <a:pt x="0" y="0"/>
                  </a:moveTo>
                  <a:lnTo>
                    <a:pt x="0" y="3131"/>
                  </a:lnTo>
                  <a:cubicBezTo>
                    <a:pt x="1050" y="3327"/>
                    <a:pt x="2109" y="3425"/>
                    <a:pt x="3167" y="3425"/>
                  </a:cubicBezTo>
                  <a:cubicBezTo>
                    <a:pt x="4226" y="3425"/>
                    <a:pt x="5284" y="3327"/>
                    <a:pt x="6334" y="3131"/>
                  </a:cubicBezTo>
                  <a:lnTo>
                    <a:pt x="6334" y="0"/>
                  </a:lnTo>
                  <a:cubicBezTo>
                    <a:pt x="5284" y="178"/>
                    <a:pt x="4226" y="267"/>
                    <a:pt x="3167" y="267"/>
                  </a:cubicBezTo>
                  <a:cubicBezTo>
                    <a:pt x="2109" y="267"/>
                    <a:pt x="1050" y="17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5155700" y="1947050"/>
              <a:ext cx="51625" cy="338925"/>
            </a:xfrm>
            <a:custGeom>
              <a:avLst/>
              <a:gdLst/>
              <a:ahLst/>
              <a:cxnLst/>
              <a:rect l="l" t="t" r="r" b="b"/>
              <a:pathLst>
                <a:path w="2065" h="13557" extrusionOk="0">
                  <a:moveTo>
                    <a:pt x="499" y="1"/>
                  </a:moveTo>
                  <a:cubicBezTo>
                    <a:pt x="214" y="1"/>
                    <a:pt x="1" y="250"/>
                    <a:pt x="1" y="534"/>
                  </a:cubicBezTo>
                  <a:lnTo>
                    <a:pt x="1" y="13059"/>
                  </a:lnTo>
                  <a:cubicBezTo>
                    <a:pt x="1" y="13343"/>
                    <a:pt x="214" y="13557"/>
                    <a:pt x="499" y="13557"/>
                  </a:cubicBezTo>
                  <a:lnTo>
                    <a:pt x="1566" y="13557"/>
                  </a:lnTo>
                  <a:cubicBezTo>
                    <a:pt x="1851" y="13557"/>
                    <a:pt x="2064" y="13343"/>
                    <a:pt x="2064" y="13059"/>
                  </a:cubicBezTo>
                  <a:lnTo>
                    <a:pt x="2064" y="534"/>
                  </a:lnTo>
                  <a:cubicBezTo>
                    <a:pt x="2064" y="250"/>
                    <a:pt x="1851"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8"/>
          <p:cNvGrpSpPr/>
          <p:nvPr/>
        </p:nvGrpSpPr>
        <p:grpSpPr>
          <a:xfrm>
            <a:off x="4815900" y="1330672"/>
            <a:ext cx="338950" cy="443875"/>
            <a:chOff x="4815900" y="1239900"/>
            <a:chExt cx="338950" cy="443875"/>
          </a:xfrm>
        </p:grpSpPr>
        <p:sp>
          <p:nvSpPr>
            <p:cNvPr id="1938" name="Google Shape;1938;p68"/>
            <p:cNvSpPr/>
            <p:nvPr/>
          </p:nvSpPr>
          <p:spPr>
            <a:xfrm>
              <a:off x="4894175" y="1423125"/>
              <a:ext cx="182375" cy="182525"/>
            </a:xfrm>
            <a:custGeom>
              <a:avLst/>
              <a:gdLst/>
              <a:ahLst/>
              <a:cxnLst/>
              <a:rect l="l" t="t" r="r" b="b"/>
              <a:pathLst>
                <a:path w="7295" h="7301" extrusionOk="0">
                  <a:moveTo>
                    <a:pt x="1" y="1"/>
                  </a:moveTo>
                  <a:lnTo>
                    <a:pt x="1" y="1032"/>
                  </a:lnTo>
                  <a:lnTo>
                    <a:pt x="1566" y="1032"/>
                  </a:lnTo>
                  <a:cubicBezTo>
                    <a:pt x="2207" y="1032"/>
                    <a:pt x="2812" y="1459"/>
                    <a:pt x="3025" y="2100"/>
                  </a:cubicBezTo>
                  <a:lnTo>
                    <a:pt x="4662" y="2100"/>
                  </a:lnTo>
                  <a:cubicBezTo>
                    <a:pt x="4724" y="2093"/>
                    <a:pt x="4785" y="2089"/>
                    <a:pt x="4846" y="2089"/>
                  </a:cubicBezTo>
                  <a:cubicBezTo>
                    <a:pt x="5693" y="2089"/>
                    <a:pt x="6405" y="2767"/>
                    <a:pt x="6405" y="3630"/>
                  </a:cubicBezTo>
                  <a:cubicBezTo>
                    <a:pt x="6405" y="4526"/>
                    <a:pt x="5693" y="5206"/>
                    <a:pt x="4846" y="5206"/>
                  </a:cubicBezTo>
                  <a:cubicBezTo>
                    <a:pt x="4785" y="5206"/>
                    <a:pt x="4724" y="5203"/>
                    <a:pt x="4662" y="5195"/>
                  </a:cubicBezTo>
                  <a:lnTo>
                    <a:pt x="1566" y="5195"/>
                  </a:lnTo>
                  <a:cubicBezTo>
                    <a:pt x="890" y="5195"/>
                    <a:pt x="285" y="4768"/>
                    <a:pt x="72" y="4164"/>
                  </a:cubicBezTo>
                  <a:lnTo>
                    <a:pt x="36" y="4164"/>
                  </a:lnTo>
                  <a:cubicBezTo>
                    <a:pt x="311" y="5980"/>
                    <a:pt x="1871" y="7301"/>
                    <a:pt x="3702" y="7301"/>
                  </a:cubicBezTo>
                  <a:cubicBezTo>
                    <a:pt x="3773" y="7301"/>
                    <a:pt x="3844" y="7299"/>
                    <a:pt x="3915" y="7295"/>
                  </a:cubicBezTo>
                  <a:cubicBezTo>
                    <a:pt x="5801" y="7152"/>
                    <a:pt x="7295" y="5551"/>
                    <a:pt x="7295" y="3630"/>
                  </a:cubicBez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4894175" y="1475600"/>
              <a:ext cx="133450" cy="51625"/>
            </a:xfrm>
            <a:custGeom>
              <a:avLst/>
              <a:gdLst/>
              <a:ahLst/>
              <a:cxnLst/>
              <a:rect l="l" t="t" r="r" b="b"/>
              <a:pathLst>
                <a:path w="5338" h="2065" extrusionOk="0">
                  <a:moveTo>
                    <a:pt x="1" y="1"/>
                  </a:moveTo>
                  <a:lnTo>
                    <a:pt x="1" y="1033"/>
                  </a:lnTo>
                  <a:lnTo>
                    <a:pt x="499" y="1033"/>
                  </a:lnTo>
                  <a:cubicBezTo>
                    <a:pt x="784" y="1033"/>
                    <a:pt x="1033" y="1282"/>
                    <a:pt x="1033" y="1566"/>
                  </a:cubicBezTo>
                  <a:cubicBezTo>
                    <a:pt x="1033" y="1851"/>
                    <a:pt x="1246" y="2065"/>
                    <a:pt x="1566" y="2065"/>
                  </a:cubicBezTo>
                  <a:lnTo>
                    <a:pt x="4662" y="2065"/>
                  </a:lnTo>
                  <a:cubicBezTo>
                    <a:pt x="5338" y="2065"/>
                    <a:pt x="5338" y="1033"/>
                    <a:pt x="4662" y="1033"/>
                  </a:cubicBezTo>
                  <a:lnTo>
                    <a:pt x="2598" y="1033"/>
                  </a:lnTo>
                  <a:cubicBezTo>
                    <a:pt x="2278" y="1033"/>
                    <a:pt x="2065" y="784"/>
                    <a:pt x="2065" y="499"/>
                  </a:cubicBezTo>
                  <a:cubicBezTo>
                    <a:pt x="2065" y="214"/>
                    <a:pt x="1815"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4895075" y="1319050"/>
              <a:ext cx="179700" cy="77425"/>
            </a:xfrm>
            <a:custGeom>
              <a:avLst/>
              <a:gdLst/>
              <a:ahLst/>
              <a:cxnLst/>
              <a:rect l="l" t="t" r="r" b="b"/>
              <a:pathLst>
                <a:path w="7188" h="3097" extrusionOk="0">
                  <a:moveTo>
                    <a:pt x="4690" y="1029"/>
                  </a:moveTo>
                  <a:cubicBezTo>
                    <a:pt x="5362" y="1029"/>
                    <a:pt x="5352" y="2101"/>
                    <a:pt x="4659" y="2101"/>
                  </a:cubicBezTo>
                  <a:cubicBezTo>
                    <a:pt x="4648" y="2101"/>
                    <a:pt x="4637" y="2100"/>
                    <a:pt x="4626" y="2100"/>
                  </a:cubicBezTo>
                  <a:lnTo>
                    <a:pt x="2562" y="2100"/>
                  </a:lnTo>
                  <a:cubicBezTo>
                    <a:pt x="2551" y="2100"/>
                    <a:pt x="2539" y="2101"/>
                    <a:pt x="2528" y="2101"/>
                  </a:cubicBezTo>
                  <a:cubicBezTo>
                    <a:pt x="1802" y="2101"/>
                    <a:pt x="1791" y="1029"/>
                    <a:pt x="2495" y="1029"/>
                  </a:cubicBezTo>
                  <a:cubicBezTo>
                    <a:pt x="2517" y="1029"/>
                    <a:pt x="2539" y="1030"/>
                    <a:pt x="2562" y="1033"/>
                  </a:cubicBezTo>
                  <a:lnTo>
                    <a:pt x="4626" y="1033"/>
                  </a:lnTo>
                  <a:cubicBezTo>
                    <a:pt x="4648" y="1030"/>
                    <a:pt x="4669" y="1029"/>
                    <a:pt x="4690" y="1029"/>
                  </a:cubicBezTo>
                  <a:close/>
                  <a:moveTo>
                    <a:pt x="3594" y="1"/>
                  </a:moveTo>
                  <a:cubicBezTo>
                    <a:pt x="1815" y="1"/>
                    <a:pt x="285" y="1317"/>
                    <a:pt x="0" y="3096"/>
                  </a:cubicBezTo>
                  <a:lnTo>
                    <a:pt x="7188" y="3096"/>
                  </a:lnTo>
                  <a:cubicBezTo>
                    <a:pt x="6939" y="1317"/>
                    <a:pt x="5409" y="1"/>
                    <a:pt x="3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4815900" y="1239900"/>
              <a:ext cx="338950" cy="443875"/>
            </a:xfrm>
            <a:custGeom>
              <a:avLst/>
              <a:gdLst/>
              <a:ahLst/>
              <a:cxnLst/>
              <a:rect l="l" t="t" r="r" b="b"/>
              <a:pathLst>
                <a:path w="13558" h="17755" extrusionOk="0">
                  <a:moveTo>
                    <a:pt x="6761" y="2135"/>
                  </a:moveTo>
                  <a:cubicBezTo>
                    <a:pt x="9358" y="2135"/>
                    <a:pt x="11458" y="4234"/>
                    <a:pt x="11458" y="6796"/>
                  </a:cubicBezTo>
                  <a:lnTo>
                    <a:pt x="11458" y="10994"/>
                  </a:lnTo>
                  <a:cubicBezTo>
                    <a:pt x="11458" y="13556"/>
                    <a:pt x="9358" y="15656"/>
                    <a:pt x="6761" y="15656"/>
                  </a:cubicBezTo>
                  <a:cubicBezTo>
                    <a:pt x="4164" y="15656"/>
                    <a:pt x="2064" y="13556"/>
                    <a:pt x="2064" y="10994"/>
                  </a:cubicBezTo>
                  <a:lnTo>
                    <a:pt x="2064" y="6796"/>
                  </a:lnTo>
                  <a:cubicBezTo>
                    <a:pt x="2064" y="4234"/>
                    <a:pt x="4164" y="2135"/>
                    <a:pt x="6761" y="2135"/>
                  </a:cubicBezTo>
                  <a:close/>
                  <a:moveTo>
                    <a:pt x="6761" y="0"/>
                  </a:moveTo>
                  <a:cubicBezTo>
                    <a:pt x="3025" y="36"/>
                    <a:pt x="1" y="3060"/>
                    <a:pt x="1" y="6796"/>
                  </a:cubicBezTo>
                  <a:lnTo>
                    <a:pt x="1" y="10994"/>
                  </a:lnTo>
                  <a:cubicBezTo>
                    <a:pt x="1" y="14730"/>
                    <a:pt x="3025" y="17755"/>
                    <a:pt x="6761" y="17755"/>
                  </a:cubicBezTo>
                  <a:cubicBezTo>
                    <a:pt x="10497" y="17755"/>
                    <a:pt x="13557" y="14730"/>
                    <a:pt x="13557" y="10994"/>
                  </a:cubicBezTo>
                  <a:lnTo>
                    <a:pt x="13557" y="6796"/>
                  </a:lnTo>
                  <a:cubicBezTo>
                    <a:pt x="13557" y="3060"/>
                    <a:pt x="10533" y="36"/>
                    <a:pt x="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68"/>
          <p:cNvGrpSpPr/>
          <p:nvPr/>
        </p:nvGrpSpPr>
        <p:grpSpPr>
          <a:xfrm>
            <a:off x="3932600" y="4118397"/>
            <a:ext cx="538825" cy="445075"/>
            <a:chOff x="3932600" y="4027625"/>
            <a:chExt cx="538825" cy="445075"/>
          </a:xfrm>
        </p:grpSpPr>
        <p:sp>
          <p:nvSpPr>
            <p:cNvPr id="1943" name="Google Shape;1943;p68"/>
            <p:cNvSpPr/>
            <p:nvPr/>
          </p:nvSpPr>
          <p:spPr>
            <a:xfrm>
              <a:off x="4128300" y="4114800"/>
              <a:ext cx="140575" cy="199275"/>
            </a:xfrm>
            <a:custGeom>
              <a:avLst/>
              <a:gdLst/>
              <a:ahLst/>
              <a:cxnLst/>
              <a:rect l="l" t="t" r="r" b="b"/>
              <a:pathLst>
                <a:path w="5623" h="7971" extrusionOk="0">
                  <a:moveTo>
                    <a:pt x="1958" y="1"/>
                  </a:moveTo>
                  <a:cubicBezTo>
                    <a:pt x="1424" y="677"/>
                    <a:pt x="677" y="1673"/>
                    <a:pt x="1" y="2705"/>
                  </a:cubicBezTo>
                  <a:lnTo>
                    <a:pt x="5267" y="7971"/>
                  </a:lnTo>
                  <a:cubicBezTo>
                    <a:pt x="5480" y="7508"/>
                    <a:pt x="5587" y="6975"/>
                    <a:pt x="5622" y="6441"/>
                  </a:cubicBezTo>
                  <a:cubicBezTo>
                    <a:pt x="5622" y="4911"/>
                    <a:pt x="3239" y="1638"/>
                    <a:pt x="1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4029575" y="4027625"/>
              <a:ext cx="441850" cy="370075"/>
            </a:xfrm>
            <a:custGeom>
              <a:avLst/>
              <a:gdLst/>
              <a:ahLst/>
              <a:cxnLst/>
              <a:rect l="l" t="t" r="r" b="b"/>
              <a:pathLst>
                <a:path w="17674" h="14803" extrusionOk="0">
                  <a:moveTo>
                    <a:pt x="5952" y="1"/>
                  </a:moveTo>
                  <a:cubicBezTo>
                    <a:pt x="5937" y="1"/>
                    <a:pt x="5922" y="1"/>
                    <a:pt x="5907" y="1"/>
                  </a:cubicBezTo>
                  <a:cubicBezTo>
                    <a:pt x="3701" y="36"/>
                    <a:pt x="1637" y="819"/>
                    <a:pt x="0" y="2278"/>
                  </a:cubicBezTo>
                  <a:lnTo>
                    <a:pt x="3167" y="5445"/>
                  </a:lnTo>
                  <a:cubicBezTo>
                    <a:pt x="3879" y="4377"/>
                    <a:pt x="4661" y="3310"/>
                    <a:pt x="5480" y="2314"/>
                  </a:cubicBezTo>
                  <a:cubicBezTo>
                    <a:pt x="5586" y="2207"/>
                    <a:pt x="5738" y="2154"/>
                    <a:pt x="5889" y="2154"/>
                  </a:cubicBezTo>
                  <a:cubicBezTo>
                    <a:pt x="6040" y="2154"/>
                    <a:pt x="6191" y="2207"/>
                    <a:pt x="6298" y="2314"/>
                  </a:cubicBezTo>
                  <a:cubicBezTo>
                    <a:pt x="6725" y="2847"/>
                    <a:pt x="10568" y="7544"/>
                    <a:pt x="10568" y="9964"/>
                  </a:cubicBezTo>
                  <a:cubicBezTo>
                    <a:pt x="10568" y="10746"/>
                    <a:pt x="10354" y="11565"/>
                    <a:pt x="9963" y="12241"/>
                  </a:cubicBezTo>
                  <a:lnTo>
                    <a:pt x="12489" y="14802"/>
                  </a:lnTo>
                  <a:cubicBezTo>
                    <a:pt x="17674" y="9085"/>
                    <a:pt x="13608" y="1"/>
                    <a:pt x="5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3932600" y="4103250"/>
              <a:ext cx="391425" cy="369450"/>
            </a:xfrm>
            <a:custGeom>
              <a:avLst/>
              <a:gdLst/>
              <a:ahLst/>
              <a:cxnLst/>
              <a:rect l="l" t="t" r="r" b="b"/>
              <a:pathLst>
                <a:path w="15657" h="14778" extrusionOk="0">
                  <a:moveTo>
                    <a:pt x="3168" y="0"/>
                  </a:moveTo>
                  <a:lnTo>
                    <a:pt x="3168" y="0"/>
                  </a:lnTo>
                  <a:cubicBezTo>
                    <a:pt x="1" y="3487"/>
                    <a:pt x="108" y="8860"/>
                    <a:pt x="3452" y="12204"/>
                  </a:cubicBezTo>
                  <a:cubicBezTo>
                    <a:pt x="5180" y="13913"/>
                    <a:pt x="7439" y="14778"/>
                    <a:pt x="9705" y="14778"/>
                  </a:cubicBezTo>
                  <a:cubicBezTo>
                    <a:pt x="11826" y="14778"/>
                    <a:pt x="13953" y="14020"/>
                    <a:pt x="15657" y="12489"/>
                  </a:cubicBezTo>
                  <a:lnTo>
                    <a:pt x="13237" y="10070"/>
                  </a:lnTo>
                  <a:cubicBezTo>
                    <a:pt x="12347" y="11030"/>
                    <a:pt x="11102" y="11600"/>
                    <a:pt x="9786" y="11600"/>
                  </a:cubicBezTo>
                  <a:cubicBezTo>
                    <a:pt x="7188" y="11600"/>
                    <a:pt x="5089" y="9500"/>
                    <a:pt x="5089" y="6903"/>
                  </a:cubicBezTo>
                  <a:cubicBezTo>
                    <a:pt x="5089" y="5942"/>
                    <a:pt x="5694" y="4626"/>
                    <a:pt x="6477" y="3309"/>
                  </a:cubicBezTo>
                  <a:lnTo>
                    <a:pt x="3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4085600" y="4205550"/>
              <a:ext cx="159250" cy="161950"/>
            </a:xfrm>
            <a:custGeom>
              <a:avLst/>
              <a:gdLst/>
              <a:ahLst/>
              <a:cxnLst/>
              <a:rect l="l" t="t" r="r" b="b"/>
              <a:pathLst>
                <a:path w="6370" h="6478" extrusionOk="0">
                  <a:moveTo>
                    <a:pt x="1139" y="0"/>
                  </a:moveTo>
                  <a:cubicBezTo>
                    <a:pt x="499" y="1067"/>
                    <a:pt x="1" y="2135"/>
                    <a:pt x="1" y="2811"/>
                  </a:cubicBezTo>
                  <a:cubicBezTo>
                    <a:pt x="1" y="5038"/>
                    <a:pt x="1808" y="6478"/>
                    <a:pt x="3673" y="6478"/>
                  </a:cubicBezTo>
                  <a:cubicBezTo>
                    <a:pt x="4637" y="6478"/>
                    <a:pt x="5617" y="6092"/>
                    <a:pt x="6370" y="5230"/>
                  </a:cubicBezTo>
                  <a:lnTo>
                    <a:pt x="1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68"/>
          <p:cNvGrpSpPr/>
          <p:nvPr/>
        </p:nvGrpSpPr>
        <p:grpSpPr>
          <a:xfrm>
            <a:off x="3189850" y="4118397"/>
            <a:ext cx="520400" cy="445250"/>
            <a:chOff x="3189850" y="4027625"/>
            <a:chExt cx="520400" cy="445250"/>
          </a:xfrm>
        </p:grpSpPr>
        <p:sp>
          <p:nvSpPr>
            <p:cNvPr id="1948" name="Google Shape;1948;p68"/>
            <p:cNvSpPr/>
            <p:nvPr/>
          </p:nvSpPr>
          <p:spPr>
            <a:xfrm>
              <a:off x="3344625" y="4251800"/>
              <a:ext cx="80100" cy="52500"/>
            </a:xfrm>
            <a:custGeom>
              <a:avLst/>
              <a:gdLst/>
              <a:ahLst/>
              <a:cxnLst/>
              <a:rect l="l" t="t" r="r" b="b"/>
              <a:pathLst>
                <a:path w="3204" h="2100" extrusionOk="0">
                  <a:moveTo>
                    <a:pt x="1584" y="0"/>
                  </a:moveTo>
                  <a:cubicBezTo>
                    <a:pt x="1051" y="0"/>
                    <a:pt x="517" y="107"/>
                    <a:pt x="1" y="320"/>
                  </a:cubicBezTo>
                  <a:cubicBezTo>
                    <a:pt x="37" y="925"/>
                    <a:pt x="179" y="1530"/>
                    <a:pt x="428" y="2100"/>
                  </a:cubicBezTo>
                  <a:cubicBezTo>
                    <a:pt x="1175" y="1317"/>
                    <a:pt x="2136" y="783"/>
                    <a:pt x="3203" y="570"/>
                  </a:cubicBezTo>
                  <a:cubicBezTo>
                    <a:pt x="3203" y="498"/>
                    <a:pt x="3168" y="392"/>
                    <a:pt x="3168" y="320"/>
                  </a:cubicBezTo>
                  <a:cubicBezTo>
                    <a:pt x="2652" y="107"/>
                    <a:pt x="2118" y="0"/>
                    <a:pt x="1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3368650" y="4290050"/>
              <a:ext cx="72075" cy="72950"/>
            </a:xfrm>
            <a:custGeom>
              <a:avLst/>
              <a:gdLst/>
              <a:ahLst/>
              <a:cxnLst/>
              <a:rect l="l" t="t" r="r" b="b"/>
              <a:pathLst>
                <a:path w="2883" h="2918" extrusionOk="0">
                  <a:moveTo>
                    <a:pt x="2740" y="0"/>
                  </a:moveTo>
                  <a:cubicBezTo>
                    <a:pt x="1637" y="143"/>
                    <a:pt x="677" y="712"/>
                    <a:pt x="1" y="1566"/>
                  </a:cubicBezTo>
                  <a:cubicBezTo>
                    <a:pt x="356" y="2064"/>
                    <a:pt x="783" y="2526"/>
                    <a:pt x="1246" y="2918"/>
                  </a:cubicBezTo>
                  <a:cubicBezTo>
                    <a:pt x="1495" y="1850"/>
                    <a:pt x="2064" y="890"/>
                    <a:pt x="2883" y="178"/>
                  </a:cubicBezTo>
                  <a:cubicBezTo>
                    <a:pt x="2847" y="107"/>
                    <a:pt x="2776" y="71"/>
                    <a:pt x="2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3346425" y="4186850"/>
              <a:ext cx="80950" cy="45400"/>
            </a:xfrm>
            <a:custGeom>
              <a:avLst/>
              <a:gdLst/>
              <a:ahLst/>
              <a:cxnLst/>
              <a:rect l="l" t="t" r="r" b="b"/>
              <a:pathLst>
                <a:path w="3238" h="1816" extrusionOk="0">
                  <a:moveTo>
                    <a:pt x="534" y="1"/>
                  </a:moveTo>
                  <a:cubicBezTo>
                    <a:pt x="249" y="535"/>
                    <a:pt x="71" y="1139"/>
                    <a:pt x="0" y="1780"/>
                  </a:cubicBezTo>
                  <a:cubicBezTo>
                    <a:pt x="502" y="1624"/>
                    <a:pt x="1022" y="1544"/>
                    <a:pt x="1541" y="1544"/>
                  </a:cubicBezTo>
                  <a:cubicBezTo>
                    <a:pt x="2089" y="1544"/>
                    <a:pt x="2637" y="1633"/>
                    <a:pt x="3167" y="1815"/>
                  </a:cubicBezTo>
                  <a:cubicBezTo>
                    <a:pt x="3202" y="1709"/>
                    <a:pt x="3202" y="1638"/>
                    <a:pt x="3238" y="1566"/>
                  </a:cubicBezTo>
                  <a:cubicBezTo>
                    <a:pt x="2562" y="712"/>
                    <a:pt x="1601" y="143"/>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3505650" y="4108575"/>
              <a:ext cx="46275" cy="80975"/>
            </a:xfrm>
            <a:custGeom>
              <a:avLst/>
              <a:gdLst/>
              <a:ahLst/>
              <a:cxnLst/>
              <a:rect l="l" t="t" r="r" b="b"/>
              <a:pathLst>
                <a:path w="1851" h="3239" extrusionOk="0">
                  <a:moveTo>
                    <a:pt x="71" y="1"/>
                  </a:moveTo>
                  <a:cubicBezTo>
                    <a:pt x="356" y="1033"/>
                    <a:pt x="356" y="2136"/>
                    <a:pt x="0" y="3167"/>
                  </a:cubicBezTo>
                  <a:cubicBezTo>
                    <a:pt x="71" y="3203"/>
                    <a:pt x="178" y="3203"/>
                    <a:pt x="249" y="3239"/>
                  </a:cubicBezTo>
                  <a:cubicBezTo>
                    <a:pt x="1103" y="2598"/>
                    <a:pt x="1672" y="1602"/>
                    <a:pt x="1850" y="534"/>
                  </a:cubicBezTo>
                  <a:cubicBezTo>
                    <a:pt x="1281" y="250"/>
                    <a:pt x="676" y="72"/>
                    <a:pt x="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3535000" y="4137050"/>
              <a:ext cx="72075" cy="72950"/>
            </a:xfrm>
            <a:custGeom>
              <a:avLst/>
              <a:gdLst/>
              <a:ahLst/>
              <a:cxnLst/>
              <a:rect l="l" t="t" r="r" b="b"/>
              <a:pathLst>
                <a:path w="2883" h="2918" extrusionOk="0">
                  <a:moveTo>
                    <a:pt x="1637" y="0"/>
                  </a:moveTo>
                  <a:cubicBezTo>
                    <a:pt x="1388" y="1068"/>
                    <a:pt x="819" y="2028"/>
                    <a:pt x="0" y="2740"/>
                  </a:cubicBezTo>
                  <a:cubicBezTo>
                    <a:pt x="36" y="2776"/>
                    <a:pt x="107" y="2847"/>
                    <a:pt x="143" y="2918"/>
                  </a:cubicBezTo>
                  <a:cubicBezTo>
                    <a:pt x="1246" y="2776"/>
                    <a:pt x="2206" y="2206"/>
                    <a:pt x="2882" y="1352"/>
                  </a:cubicBezTo>
                  <a:cubicBezTo>
                    <a:pt x="2527" y="854"/>
                    <a:pt x="2100" y="392"/>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3423800" y="4310500"/>
              <a:ext cx="46275" cy="81850"/>
            </a:xfrm>
            <a:custGeom>
              <a:avLst/>
              <a:gdLst/>
              <a:ahLst/>
              <a:cxnLst/>
              <a:rect l="l" t="t" r="r" b="b"/>
              <a:pathLst>
                <a:path w="1851" h="3274" extrusionOk="0">
                  <a:moveTo>
                    <a:pt x="1602" y="1"/>
                  </a:moveTo>
                  <a:cubicBezTo>
                    <a:pt x="748" y="677"/>
                    <a:pt x="179" y="1637"/>
                    <a:pt x="1" y="2705"/>
                  </a:cubicBezTo>
                  <a:cubicBezTo>
                    <a:pt x="570" y="2989"/>
                    <a:pt x="1175" y="3167"/>
                    <a:pt x="1780" y="3274"/>
                  </a:cubicBezTo>
                  <a:cubicBezTo>
                    <a:pt x="1495" y="2207"/>
                    <a:pt x="1495" y="1104"/>
                    <a:pt x="1851" y="72"/>
                  </a:cubicBezTo>
                  <a:cubicBezTo>
                    <a:pt x="1780" y="36"/>
                    <a:pt x="1673" y="36"/>
                    <a:pt x="1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3374875" y="4130825"/>
              <a:ext cx="72975" cy="72075"/>
            </a:xfrm>
            <a:custGeom>
              <a:avLst/>
              <a:gdLst/>
              <a:ahLst/>
              <a:cxnLst/>
              <a:rect l="l" t="t" r="r" b="b"/>
              <a:pathLst>
                <a:path w="2919" h="2883" extrusionOk="0">
                  <a:moveTo>
                    <a:pt x="1353" y="0"/>
                  </a:moveTo>
                  <a:cubicBezTo>
                    <a:pt x="855" y="356"/>
                    <a:pt x="392" y="783"/>
                    <a:pt x="1" y="1246"/>
                  </a:cubicBezTo>
                  <a:cubicBezTo>
                    <a:pt x="1068" y="1495"/>
                    <a:pt x="1993" y="2064"/>
                    <a:pt x="2740" y="2882"/>
                  </a:cubicBezTo>
                  <a:cubicBezTo>
                    <a:pt x="2776" y="2847"/>
                    <a:pt x="2847" y="2776"/>
                    <a:pt x="2918" y="2740"/>
                  </a:cubicBezTo>
                  <a:cubicBezTo>
                    <a:pt x="2776" y="1673"/>
                    <a:pt x="2207" y="676"/>
                    <a:pt x="1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3433600" y="4107700"/>
              <a:ext cx="55175" cy="80075"/>
            </a:xfrm>
            <a:custGeom>
              <a:avLst/>
              <a:gdLst/>
              <a:ahLst/>
              <a:cxnLst/>
              <a:rect l="l" t="t" r="r" b="b"/>
              <a:pathLst>
                <a:path w="2207" h="3203" extrusionOk="0">
                  <a:moveTo>
                    <a:pt x="1815" y="0"/>
                  </a:moveTo>
                  <a:lnTo>
                    <a:pt x="1815" y="0"/>
                  </a:lnTo>
                  <a:cubicBezTo>
                    <a:pt x="1210" y="36"/>
                    <a:pt x="569" y="178"/>
                    <a:pt x="0" y="427"/>
                  </a:cubicBezTo>
                  <a:cubicBezTo>
                    <a:pt x="783" y="1139"/>
                    <a:pt x="1352" y="2135"/>
                    <a:pt x="1566" y="3202"/>
                  </a:cubicBezTo>
                  <a:lnTo>
                    <a:pt x="1779" y="3167"/>
                  </a:lnTo>
                  <a:cubicBezTo>
                    <a:pt x="2206" y="2135"/>
                    <a:pt x="2206" y="996"/>
                    <a:pt x="1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3551000" y="4195750"/>
              <a:ext cx="80075" cy="53075"/>
            </a:xfrm>
            <a:custGeom>
              <a:avLst/>
              <a:gdLst/>
              <a:ahLst/>
              <a:cxnLst/>
              <a:rect l="l" t="t" r="r" b="b"/>
              <a:pathLst>
                <a:path w="3203" h="2123" extrusionOk="0">
                  <a:moveTo>
                    <a:pt x="2776" y="1"/>
                  </a:moveTo>
                  <a:cubicBezTo>
                    <a:pt x="2029" y="819"/>
                    <a:pt x="1068" y="1353"/>
                    <a:pt x="1" y="1566"/>
                  </a:cubicBezTo>
                  <a:cubicBezTo>
                    <a:pt x="1" y="1637"/>
                    <a:pt x="36" y="1709"/>
                    <a:pt x="36" y="1815"/>
                  </a:cubicBezTo>
                  <a:cubicBezTo>
                    <a:pt x="545" y="2015"/>
                    <a:pt x="1091" y="2122"/>
                    <a:pt x="1641" y="2122"/>
                  </a:cubicBezTo>
                  <a:cubicBezTo>
                    <a:pt x="2168" y="2122"/>
                    <a:pt x="2698" y="2024"/>
                    <a:pt x="3203" y="1815"/>
                  </a:cubicBezTo>
                  <a:cubicBezTo>
                    <a:pt x="3167" y="1210"/>
                    <a:pt x="3025" y="570"/>
                    <a:pt x="2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3527875" y="4297150"/>
              <a:ext cx="72975" cy="72075"/>
            </a:xfrm>
            <a:custGeom>
              <a:avLst/>
              <a:gdLst/>
              <a:ahLst/>
              <a:cxnLst/>
              <a:rect l="l" t="t" r="r" b="b"/>
              <a:pathLst>
                <a:path w="2919" h="2883" extrusionOk="0">
                  <a:moveTo>
                    <a:pt x="179" y="1"/>
                  </a:moveTo>
                  <a:lnTo>
                    <a:pt x="1" y="143"/>
                  </a:lnTo>
                  <a:cubicBezTo>
                    <a:pt x="143" y="1246"/>
                    <a:pt x="712" y="2207"/>
                    <a:pt x="1566" y="2883"/>
                  </a:cubicBezTo>
                  <a:cubicBezTo>
                    <a:pt x="2064" y="2563"/>
                    <a:pt x="2527" y="2136"/>
                    <a:pt x="2918" y="1638"/>
                  </a:cubicBezTo>
                  <a:cubicBezTo>
                    <a:pt x="1851" y="1389"/>
                    <a:pt x="890" y="819"/>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3189850" y="4027625"/>
              <a:ext cx="520400" cy="445250"/>
            </a:xfrm>
            <a:custGeom>
              <a:avLst/>
              <a:gdLst/>
              <a:ahLst/>
              <a:cxnLst/>
              <a:rect l="l" t="t" r="r" b="b"/>
              <a:pathLst>
                <a:path w="20816" h="17810" extrusionOk="0">
                  <a:moveTo>
                    <a:pt x="11920" y="2136"/>
                  </a:moveTo>
                  <a:cubicBezTo>
                    <a:pt x="15621" y="2136"/>
                    <a:pt x="18645" y="5160"/>
                    <a:pt x="18681" y="8861"/>
                  </a:cubicBezTo>
                  <a:lnTo>
                    <a:pt x="18681" y="8896"/>
                  </a:lnTo>
                  <a:cubicBezTo>
                    <a:pt x="18681" y="12632"/>
                    <a:pt x="15656" y="15692"/>
                    <a:pt x="11920" y="15692"/>
                  </a:cubicBezTo>
                  <a:cubicBezTo>
                    <a:pt x="8184" y="15692"/>
                    <a:pt x="5160" y="12668"/>
                    <a:pt x="5125" y="8967"/>
                  </a:cubicBezTo>
                  <a:lnTo>
                    <a:pt x="5125" y="8932"/>
                  </a:lnTo>
                  <a:cubicBezTo>
                    <a:pt x="5125" y="5196"/>
                    <a:pt x="8149" y="2136"/>
                    <a:pt x="11920" y="2136"/>
                  </a:cubicBezTo>
                  <a:close/>
                  <a:moveTo>
                    <a:pt x="11920" y="1"/>
                  </a:moveTo>
                  <a:cubicBezTo>
                    <a:pt x="3986" y="1"/>
                    <a:pt x="1" y="9572"/>
                    <a:pt x="5623" y="15194"/>
                  </a:cubicBezTo>
                  <a:cubicBezTo>
                    <a:pt x="7429" y="17000"/>
                    <a:pt x="9655" y="17809"/>
                    <a:pt x="11842" y="17809"/>
                  </a:cubicBezTo>
                  <a:cubicBezTo>
                    <a:pt x="16417" y="17809"/>
                    <a:pt x="20816" y="14265"/>
                    <a:pt x="20816" y="8896"/>
                  </a:cubicBezTo>
                  <a:cubicBezTo>
                    <a:pt x="20780" y="3986"/>
                    <a:pt x="16795" y="36"/>
                    <a:pt x="1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3548325" y="4267800"/>
              <a:ext cx="80975" cy="46275"/>
            </a:xfrm>
            <a:custGeom>
              <a:avLst/>
              <a:gdLst/>
              <a:ahLst/>
              <a:cxnLst/>
              <a:rect l="l" t="t" r="r" b="b"/>
              <a:pathLst>
                <a:path w="3239" h="1851" extrusionOk="0">
                  <a:moveTo>
                    <a:pt x="72" y="1"/>
                  </a:moveTo>
                  <a:lnTo>
                    <a:pt x="72" y="36"/>
                  </a:lnTo>
                  <a:cubicBezTo>
                    <a:pt x="37" y="107"/>
                    <a:pt x="37" y="179"/>
                    <a:pt x="1" y="250"/>
                  </a:cubicBezTo>
                  <a:cubicBezTo>
                    <a:pt x="641" y="1139"/>
                    <a:pt x="1638" y="1709"/>
                    <a:pt x="2705" y="1851"/>
                  </a:cubicBezTo>
                  <a:cubicBezTo>
                    <a:pt x="2990" y="1282"/>
                    <a:pt x="3168" y="677"/>
                    <a:pt x="3239" y="72"/>
                  </a:cubicBezTo>
                  <a:lnTo>
                    <a:pt x="3239" y="72"/>
                  </a:lnTo>
                  <a:cubicBezTo>
                    <a:pt x="2776" y="214"/>
                    <a:pt x="2243" y="285"/>
                    <a:pt x="1744" y="285"/>
                  </a:cubicBezTo>
                  <a:cubicBezTo>
                    <a:pt x="1175" y="285"/>
                    <a:pt x="606" y="214"/>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3435375" y="4210800"/>
              <a:ext cx="91650" cy="78375"/>
            </a:xfrm>
            <a:custGeom>
              <a:avLst/>
              <a:gdLst/>
              <a:ahLst/>
              <a:cxnLst/>
              <a:rect l="l" t="t" r="r" b="b"/>
              <a:pathLst>
                <a:path w="3666" h="3135" extrusionOk="0">
                  <a:moveTo>
                    <a:pt x="2076" y="1060"/>
                  </a:moveTo>
                  <a:cubicBezTo>
                    <a:pt x="2341" y="1060"/>
                    <a:pt x="2598" y="1259"/>
                    <a:pt x="2598" y="1569"/>
                  </a:cubicBezTo>
                  <a:cubicBezTo>
                    <a:pt x="2598" y="1854"/>
                    <a:pt x="2384" y="2103"/>
                    <a:pt x="2099" y="2103"/>
                  </a:cubicBezTo>
                  <a:cubicBezTo>
                    <a:pt x="1601" y="2103"/>
                    <a:pt x="1388" y="1534"/>
                    <a:pt x="1708" y="1213"/>
                  </a:cubicBezTo>
                  <a:cubicBezTo>
                    <a:pt x="1813" y="1108"/>
                    <a:pt x="1946" y="1060"/>
                    <a:pt x="2076" y="1060"/>
                  </a:cubicBezTo>
                  <a:close/>
                  <a:moveTo>
                    <a:pt x="2095" y="0"/>
                  </a:moveTo>
                  <a:cubicBezTo>
                    <a:pt x="1711" y="0"/>
                    <a:pt x="1318" y="144"/>
                    <a:pt x="996" y="466"/>
                  </a:cubicBezTo>
                  <a:cubicBezTo>
                    <a:pt x="0" y="1462"/>
                    <a:pt x="712" y="3135"/>
                    <a:pt x="2099" y="3135"/>
                  </a:cubicBezTo>
                  <a:cubicBezTo>
                    <a:pt x="2953" y="3135"/>
                    <a:pt x="3665" y="2423"/>
                    <a:pt x="3665" y="1569"/>
                  </a:cubicBezTo>
                  <a:cubicBezTo>
                    <a:pt x="3665" y="630"/>
                    <a:pt x="2899"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3486950" y="4313175"/>
              <a:ext cx="55175" cy="80075"/>
            </a:xfrm>
            <a:custGeom>
              <a:avLst/>
              <a:gdLst/>
              <a:ahLst/>
              <a:cxnLst/>
              <a:rect l="l" t="t" r="r" b="b"/>
              <a:pathLst>
                <a:path w="2207" h="3203" extrusionOk="0">
                  <a:moveTo>
                    <a:pt x="677" y="0"/>
                  </a:moveTo>
                  <a:lnTo>
                    <a:pt x="428" y="36"/>
                  </a:lnTo>
                  <a:cubicBezTo>
                    <a:pt x="1" y="1068"/>
                    <a:pt x="1" y="2171"/>
                    <a:pt x="428" y="3203"/>
                  </a:cubicBezTo>
                  <a:cubicBezTo>
                    <a:pt x="1033" y="3167"/>
                    <a:pt x="1638" y="3025"/>
                    <a:pt x="2207" y="2776"/>
                  </a:cubicBezTo>
                  <a:cubicBezTo>
                    <a:pt x="1424" y="2028"/>
                    <a:pt x="890" y="1068"/>
                    <a:pt x="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68"/>
          <p:cNvGrpSpPr/>
          <p:nvPr/>
        </p:nvGrpSpPr>
        <p:grpSpPr>
          <a:xfrm>
            <a:off x="3953075" y="3403672"/>
            <a:ext cx="447450" cy="444800"/>
            <a:chOff x="3953075" y="3312900"/>
            <a:chExt cx="447450" cy="444800"/>
          </a:xfrm>
        </p:grpSpPr>
        <p:sp>
          <p:nvSpPr>
            <p:cNvPr id="1963" name="Google Shape;1963;p68"/>
            <p:cNvSpPr/>
            <p:nvPr/>
          </p:nvSpPr>
          <p:spPr>
            <a:xfrm>
              <a:off x="3996650" y="3521950"/>
              <a:ext cx="194825" cy="192375"/>
            </a:xfrm>
            <a:custGeom>
              <a:avLst/>
              <a:gdLst/>
              <a:ahLst/>
              <a:cxnLst/>
              <a:rect l="l" t="t" r="r" b="b"/>
              <a:pathLst>
                <a:path w="7793" h="7695" extrusionOk="0">
                  <a:moveTo>
                    <a:pt x="2794" y="0"/>
                  </a:moveTo>
                  <a:cubicBezTo>
                    <a:pt x="2660" y="0"/>
                    <a:pt x="2527" y="54"/>
                    <a:pt x="2420" y="160"/>
                  </a:cubicBezTo>
                  <a:lnTo>
                    <a:pt x="214" y="2402"/>
                  </a:lnTo>
                  <a:cubicBezTo>
                    <a:pt x="1" y="2580"/>
                    <a:pt x="1" y="2936"/>
                    <a:pt x="214" y="3114"/>
                  </a:cubicBezTo>
                  <a:lnTo>
                    <a:pt x="4626" y="7561"/>
                  </a:lnTo>
                  <a:cubicBezTo>
                    <a:pt x="4733" y="7650"/>
                    <a:pt x="4866" y="7695"/>
                    <a:pt x="5000" y="7695"/>
                  </a:cubicBezTo>
                  <a:cubicBezTo>
                    <a:pt x="5133" y="7695"/>
                    <a:pt x="5267" y="7650"/>
                    <a:pt x="5373" y="7561"/>
                  </a:cubicBezTo>
                  <a:lnTo>
                    <a:pt x="7579" y="5320"/>
                  </a:lnTo>
                  <a:cubicBezTo>
                    <a:pt x="7793" y="5106"/>
                    <a:pt x="7793" y="4786"/>
                    <a:pt x="7579" y="4572"/>
                  </a:cubicBezTo>
                  <a:lnTo>
                    <a:pt x="6476" y="3469"/>
                  </a:lnTo>
                  <a:lnTo>
                    <a:pt x="7579" y="2366"/>
                  </a:lnTo>
                  <a:cubicBezTo>
                    <a:pt x="7793" y="2153"/>
                    <a:pt x="7793" y="1833"/>
                    <a:pt x="7579" y="1655"/>
                  </a:cubicBezTo>
                  <a:lnTo>
                    <a:pt x="6121" y="160"/>
                  </a:lnTo>
                  <a:cubicBezTo>
                    <a:pt x="6014" y="54"/>
                    <a:pt x="5880" y="0"/>
                    <a:pt x="5747" y="0"/>
                  </a:cubicBezTo>
                  <a:cubicBezTo>
                    <a:pt x="5614" y="0"/>
                    <a:pt x="5480" y="54"/>
                    <a:pt x="5373" y="160"/>
                  </a:cubicBezTo>
                  <a:lnTo>
                    <a:pt x="4270" y="1263"/>
                  </a:lnTo>
                  <a:lnTo>
                    <a:pt x="3167" y="160"/>
                  </a:lnTo>
                  <a:cubicBezTo>
                    <a:pt x="3061" y="54"/>
                    <a:pt x="2927"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4177225" y="3479700"/>
              <a:ext cx="55175" cy="56050"/>
            </a:xfrm>
            <a:custGeom>
              <a:avLst/>
              <a:gdLst/>
              <a:ahLst/>
              <a:cxnLst/>
              <a:rect l="l" t="t" r="r" b="b"/>
              <a:pathLst>
                <a:path w="2207" h="2242" extrusionOk="0">
                  <a:moveTo>
                    <a:pt x="1459" y="0"/>
                  </a:moveTo>
                  <a:lnTo>
                    <a:pt x="1" y="1495"/>
                  </a:lnTo>
                  <a:lnTo>
                    <a:pt x="712" y="2242"/>
                  </a:lnTo>
                  <a:lnTo>
                    <a:pt x="2207" y="747"/>
                  </a:lnTo>
                  <a:lnTo>
                    <a:pt x="1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4126525" y="3356500"/>
              <a:ext cx="230400" cy="228850"/>
            </a:xfrm>
            <a:custGeom>
              <a:avLst/>
              <a:gdLst/>
              <a:ahLst/>
              <a:cxnLst/>
              <a:rect l="l" t="t" r="r" b="b"/>
              <a:pathLst>
                <a:path w="9216" h="9154" extrusionOk="0">
                  <a:moveTo>
                    <a:pt x="4235" y="0"/>
                  </a:moveTo>
                  <a:cubicBezTo>
                    <a:pt x="4101" y="0"/>
                    <a:pt x="3968" y="54"/>
                    <a:pt x="3879" y="160"/>
                  </a:cubicBezTo>
                  <a:lnTo>
                    <a:pt x="178" y="3861"/>
                  </a:lnTo>
                  <a:cubicBezTo>
                    <a:pt x="1" y="4039"/>
                    <a:pt x="1" y="4359"/>
                    <a:pt x="178" y="4572"/>
                  </a:cubicBezTo>
                  <a:lnTo>
                    <a:pt x="1281" y="5675"/>
                  </a:lnTo>
                  <a:lnTo>
                    <a:pt x="3132" y="3861"/>
                  </a:lnTo>
                  <a:cubicBezTo>
                    <a:pt x="3238" y="3754"/>
                    <a:pt x="3372" y="3701"/>
                    <a:pt x="3505" y="3701"/>
                  </a:cubicBezTo>
                  <a:cubicBezTo>
                    <a:pt x="3639" y="3701"/>
                    <a:pt x="3772" y="3754"/>
                    <a:pt x="3879" y="3861"/>
                  </a:cubicBezTo>
                  <a:lnTo>
                    <a:pt x="5338" y="5320"/>
                  </a:lnTo>
                  <a:cubicBezTo>
                    <a:pt x="5551" y="5533"/>
                    <a:pt x="5551" y="5853"/>
                    <a:pt x="5338" y="6067"/>
                  </a:cubicBezTo>
                  <a:lnTo>
                    <a:pt x="3487" y="7881"/>
                  </a:lnTo>
                  <a:lnTo>
                    <a:pt x="4626" y="9020"/>
                  </a:lnTo>
                  <a:cubicBezTo>
                    <a:pt x="4715" y="9109"/>
                    <a:pt x="4848" y="9153"/>
                    <a:pt x="4982" y="9153"/>
                  </a:cubicBezTo>
                  <a:cubicBezTo>
                    <a:pt x="5115" y="9153"/>
                    <a:pt x="5249" y="9109"/>
                    <a:pt x="5338" y="9020"/>
                  </a:cubicBezTo>
                  <a:lnTo>
                    <a:pt x="9038" y="5320"/>
                  </a:lnTo>
                  <a:cubicBezTo>
                    <a:pt x="9216" y="5106"/>
                    <a:pt x="9216" y="4786"/>
                    <a:pt x="9038" y="4572"/>
                  </a:cubicBezTo>
                  <a:lnTo>
                    <a:pt x="4590" y="160"/>
                  </a:lnTo>
                  <a:cubicBezTo>
                    <a:pt x="4502" y="54"/>
                    <a:pt x="4368"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4034025" y="3392975"/>
              <a:ext cx="56050" cy="54275"/>
            </a:xfrm>
            <a:custGeom>
              <a:avLst/>
              <a:gdLst/>
              <a:ahLst/>
              <a:cxnLst/>
              <a:rect l="l" t="t" r="r" b="b"/>
              <a:pathLst>
                <a:path w="2242" h="2171" extrusionOk="0">
                  <a:moveTo>
                    <a:pt x="569" y="0"/>
                  </a:moveTo>
                  <a:cubicBezTo>
                    <a:pt x="436" y="0"/>
                    <a:pt x="303" y="53"/>
                    <a:pt x="214" y="160"/>
                  </a:cubicBezTo>
                  <a:cubicBezTo>
                    <a:pt x="0" y="374"/>
                    <a:pt x="0" y="694"/>
                    <a:pt x="214" y="907"/>
                  </a:cubicBezTo>
                  <a:lnTo>
                    <a:pt x="1317" y="2010"/>
                  </a:lnTo>
                  <a:cubicBezTo>
                    <a:pt x="1406" y="2117"/>
                    <a:pt x="1539" y="2171"/>
                    <a:pt x="1672" y="2171"/>
                  </a:cubicBezTo>
                  <a:cubicBezTo>
                    <a:pt x="1806" y="2171"/>
                    <a:pt x="1939" y="2117"/>
                    <a:pt x="2028" y="2010"/>
                  </a:cubicBezTo>
                  <a:cubicBezTo>
                    <a:pt x="2242" y="1797"/>
                    <a:pt x="2242" y="1477"/>
                    <a:pt x="2028" y="1263"/>
                  </a:cubicBezTo>
                  <a:lnTo>
                    <a:pt x="925" y="160"/>
                  </a:lnTo>
                  <a:cubicBezTo>
                    <a:pt x="836" y="53"/>
                    <a:pt x="703" y="0"/>
                    <a:pt x="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4079375" y="3366625"/>
              <a:ext cx="49275" cy="61475"/>
            </a:xfrm>
            <a:custGeom>
              <a:avLst/>
              <a:gdLst/>
              <a:ahLst/>
              <a:cxnLst/>
              <a:rect l="l" t="t" r="r" b="b"/>
              <a:pathLst>
                <a:path w="1971" h="2459" extrusionOk="0">
                  <a:moveTo>
                    <a:pt x="639" y="1"/>
                  </a:moveTo>
                  <a:cubicBezTo>
                    <a:pt x="317" y="1"/>
                    <a:pt x="1" y="301"/>
                    <a:pt x="143" y="680"/>
                  </a:cubicBezTo>
                  <a:lnTo>
                    <a:pt x="855" y="2175"/>
                  </a:lnTo>
                  <a:cubicBezTo>
                    <a:pt x="961" y="2375"/>
                    <a:pt x="1129" y="2458"/>
                    <a:pt x="1296" y="2458"/>
                  </a:cubicBezTo>
                  <a:cubicBezTo>
                    <a:pt x="1635" y="2458"/>
                    <a:pt x="1970" y="2117"/>
                    <a:pt x="1780" y="1712"/>
                  </a:cubicBezTo>
                  <a:lnTo>
                    <a:pt x="1068" y="254"/>
                  </a:lnTo>
                  <a:cubicBezTo>
                    <a:pt x="961" y="76"/>
                    <a:pt x="799" y="1"/>
                    <a:pt x="6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4005550" y="3439375"/>
              <a:ext cx="70925" cy="44400"/>
            </a:xfrm>
            <a:custGeom>
              <a:avLst/>
              <a:gdLst/>
              <a:ahLst/>
              <a:cxnLst/>
              <a:rect l="l" t="t" r="r" b="b"/>
              <a:pathLst>
                <a:path w="2837" h="1776" extrusionOk="0">
                  <a:moveTo>
                    <a:pt x="590" y="1"/>
                  </a:moveTo>
                  <a:cubicBezTo>
                    <a:pt x="401" y="1"/>
                    <a:pt x="219" y="95"/>
                    <a:pt x="143" y="297"/>
                  </a:cubicBezTo>
                  <a:cubicBezTo>
                    <a:pt x="1" y="546"/>
                    <a:pt x="107" y="866"/>
                    <a:pt x="356" y="973"/>
                  </a:cubicBezTo>
                  <a:lnTo>
                    <a:pt x="1851" y="1720"/>
                  </a:lnTo>
                  <a:cubicBezTo>
                    <a:pt x="1932" y="1758"/>
                    <a:pt x="2011" y="1775"/>
                    <a:pt x="2085" y="1775"/>
                  </a:cubicBezTo>
                  <a:cubicBezTo>
                    <a:pt x="2561" y="1775"/>
                    <a:pt x="2837" y="1072"/>
                    <a:pt x="2313" y="795"/>
                  </a:cubicBezTo>
                  <a:lnTo>
                    <a:pt x="819" y="48"/>
                  </a:lnTo>
                  <a:cubicBezTo>
                    <a:pt x="746" y="17"/>
                    <a:pt x="668" y="1"/>
                    <a:pt x="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4264400" y="3623350"/>
              <a:ext cx="56075" cy="53625"/>
            </a:xfrm>
            <a:custGeom>
              <a:avLst/>
              <a:gdLst/>
              <a:ahLst/>
              <a:cxnLst/>
              <a:rect l="l" t="t" r="r" b="b"/>
              <a:pathLst>
                <a:path w="2243" h="2145" extrusionOk="0">
                  <a:moveTo>
                    <a:pt x="574" y="0"/>
                  </a:moveTo>
                  <a:cubicBezTo>
                    <a:pt x="436" y="0"/>
                    <a:pt x="303" y="54"/>
                    <a:pt x="214" y="161"/>
                  </a:cubicBezTo>
                  <a:cubicBezTo>
                    <a:pt x="1" y="374"/>
                    <a:pt x="1" y="694"/>
                    <a:pt x="214" y="908"/>
                  </a:cubicBezTo>
                  <a:lnTo>
                    <a:pt x="1317" y="2011"/>
                  </a:lnTo>
                  <a:cubicBezTo>
                    <a:pt x="1424" y="2100"/>
                    <a:pt x="1557" y="2144"/>
                    <a:pt x="1691" y="2144"/>
                  </a:cubicBezTo>
                  <a:cubicBezTo>
                    <a:pt x="1824" y="2144"/>
                    <a:pt x="1958" y="2100"/>
                    <a:pt x="2064" y="2011"/>
                  </a:cubicBezTo>
                  <a:cubicBezTo>
                    <a:pt x="2242" y="1797"/>
                    <a:pt x="2242" y="1477"/>
                    <a:pt x="2064" y="1264"/>
                  </a:cubicBezTo>
                  <a:lnTo>
                    <a:pt x="2029" y="1264"/>
                  </a:lnTo>
                  <a:lnTo>
                    <a:pt x="961" y="161"/>
                  </a:lnTo>
                  <a:cubicBezTo>
                    <a:pt x="855" y="54"/>
                    <a:pt x="712" y="0"/>
                    <a:pt x="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4278700" y="3586725"/>
              <a:ext cx="71650" cy="43975"/>
            </a:xfrm>
            <a:custGeom>
              <a:avLst/>
              <a:gdLst/>
              <a:ahLst/>
              <a:cxnLst/>
              <a:rect l="l" t="t" r="r" b="b"/>
              <a:pathLst>
                <a:path w="2866" h="1759" extrusionOk="0">
                  <a:moveTo>
                    <a:pt x="766" y="1"/>
                  </a:moveTo>
                  <a:cubicBezTo>
                    <a:pt x="341" y="1"/>
                    <a:pt x="0" y="830"/>
                    <a:pt x="496" y="985"/>
                  </a:cubicBezTo>
                  <a:lnTo>
                    <a:pt x="1990" y="1732"/>
                  </a:lnTo>
                  <a:cubicBezTo>
                    <a:pt x="2047" y="1750"/>
                    <a:pt x="2102" y="1758"/>
                    <a:pt x="2154" y="1758"/>
                  </a:cubicBezTo>
                  <a:cubicBezTo>
                    <a:pt x="2622" y="1758"/>
                    <a:pt x="2866" y="1095"/>
                    <a:pt x="2417" y="807"/>
                  </a:cubicBezTo>
                  <a:lnTo>
                    <a:pt x="959" y="60"/>
                  </a:lnTo>
                  <a:cubicBezTo>
                    <a:pt x="894" y="19"/>
                    <a:pt x="829" y="1"/>
                    <a:pt x="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4226775" y="3643075"/>
              <a:ext cx="49550" cy="61225"/>
            </a:xfrm>
            <a:custGeom>
              <a:avLst/>
              <a:gdLst/>
              <a:ahLst/>
              <a:cxnLst/>
              <a:rect l="l" t="t" r="r" b="b"/>
              <a:pathLst>
                <a:path w="1982" h="2449" extrusionOk="0">
                  <a:moveTo>
                    <a:pt x="619" y="0"/>
                  </a:moveTo>
                  <a:cubicBezTo>
                    <a:pt x="300" y="0"/>
                    <a:pt x="1" y="290"/>
                    <a:pt x="118" y="688"/>
                  </a:cubicBezTo>
                  <a:lnTo>
                    <a:pt x="865" y="2182"/>
                  </a:lnTo>
                  <a:cubicBezTo>
                    <a:pt x="970" y="2369"/>
                    <a:pt x="1136" y="2449"/>
                    <a:pt x="1302" y="2449"/>
                  </a:cubicBezTo>
                  <a:cubicBezTo>
                    <a:pt x="1643" y="2449"/>
                    <a:pt x="1982" y="2115"/>
                    <a:pt x="1790" y="1684"/>
                  </a:cubicBezTo>
                  <a:lnTo>
                    <a:pt x="1790" y="1684"/>
                  </a:lnTo>
                  <a:lnTo>
                    <a:pt x="1790" y="1720"/>
                  </a:lnTo>
                  <a:lnTo>
                    <a:pt x="1079" y="261"/>
                  </a:lnTo>
                  <a:cubicBezTo>
                    <a:pt x="957" y="79"/>
                    <a:pt x="785"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4004650" y="3682500"/>
              <a:ext cx="80100" cy="75200"/>
            </a:xfrm>
            <a:custGeom>
              <a:avLst/>
              <a:gdLst/>
              <a:ahLst/>
              <a:cxnLst/>
              <a:rect l="l" t="t" r="r" b="b"/>
              <a:pathLst>
                <a:path w="3204" h="3008" extrusionOk="0">
                  <a:moveTo>
                    <a:pt x="1744" y="1"/>
                  </a:moveTo>
                  <a:lnTo>
                    <a:pt x="1" y="1780"/>
                  </a:lnTo>
                  <a:lnTo>
                    <a:pt x="1104" y="2847"/>
                  </a:lnTo>
                  <a:cubicBezTo>
                    <a:pt x="1211" y="2954"/>
                    <a:pt x="1344" y="3007"/>
                    <a:pt x="1478" y="3007"/>
                  </a:cubicBezTo>
                  <a:cubicBezTo>
                    <a:pt x="1611" y="3007"/>
                    <a:pt x="1744" y="2954"/>
                    <a:pt x="1851" y="2847"/>
                  </a:cubicBezTo>
                  <a:lnTo>
                    <a:pt x="3203" y="1495"/>
                  </a:lnTo>
                  <a:lnTo>
                    <a:pt x="1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3953075" y="3627350"/>
              <a:ext cx="76525" cy="80975"/>
            </a:xfrm>
            <a:custGeom>
              <a:avLst/>
              <a:gdLst/>
              <a:ahLst/>
              <a:cxnLst/>
              <a:rect l="l" t="t" r="r" b="b"/>
              <a:pathLst>
                <a:path w="3061" h="3239" extrusionOk="0">
                  <a:moveTo>
                    <a:pt x="1601" y="1"/>
                  </a:moveTo>
                  <a:lnTo>
                    <a:pt x="214" y="1388"/>
                  </a:lnTo>
                  <a:cubicBezTo>
                    <a:pt x="0" y="1602"/>
                    <a:pt x="0" y="1922"/>
                    <a:pt x="214" y="2135"/>
                  </a:cubicBezTo>
                  <a:lnTo>
                    <a:pt x="1317" y="3238"/>
                  </a:lnTo>
                  <a:lnTo>
                    <a:pt x="3060" y="1495"/>
                  </a:lnTo>
                  <a:lnTo>
                    <a:pt x="1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4324900" y="3363175"/>
              <a:ext cx="75625" cy="80075"/>
            </a:xfrm>
            <a:custGeom>
              <a:avLst/>
              <a:gdLst/>
              <a:ahLst/>
              <a:cxnLst/>
              <a:rect l="l" t="t" r="r" b="b"/>
              <a:pathLst>
                <a:path w="3025" h="3203" extrusionOk="0">
                  <a:moveTo>
                    <a:pt x="1744" y="0"/>
                  </a:moveTo>
                  <a:lnTo>
                    <a:pt x="0" y="1708"/>
                  </a:lnTo>
                  <a:lnTo>
                    <a:pt x="1459" y="3202"/>
                  </a:lnTo>
                  <a:lnTo>
                    <a:pt x="2847" y="1815"/>
                  </a:lnTo>
                  <a:cubicBezTo>
                    <a:pt x="3024" y="1637"/>
                    <a:pt x="3024" y="1281"/>
                    <a:pt x="2847" y="1103"/>
                  </a:cubicBezTo>
                  <a:lnTo>
                    <a:pt x="17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4269750" y="3312900"/>
              <a:ext cx="80075" cy="75200"/>
            </a:xfrm>
            <a:custGeom>
              <a:avLst/>
              <a:gdLst/>
              <a:ahLst/>
              <a:cxnLst/>
              <a:rect l="l" t="t" r="r" b="b"/>
              <a:pathLst>
                <a:path w="3203" h="3008" extrusionOk="0">
                  <a:moveTo>
                    <a:pt x="1726" y="1"/>
                  </a:moveTo>
                  <a:cubicBezTo>
                    <a:pt x="1592" y="1"/>
                    <a:pt x="1459" y="54"/>
                    <a:pt x="1352" y="161"/>
                  </a:cubicBezTo>
                  <a:lnTo>
                    <a:pt x="0" y="1513"/>
                  </a:lnTo>
                  <a:lnTo>
                    <a:pt x="1459" y="3007"/>
                  </a:lnTo>
                  <a:lnTo>
                    <a:pt x="3202" y="1264"/>
                  </a:lnTo>
                  <a:lnTo>
                    <a:pt x="2099" y="161"/>
                  </a:lnTo>
                  <a:cubicBezTo>
                    <a:pt x="1993" y="54"/>
                    <a:pt x="1859" y="1"/>
                    <a:pt x="17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68"/>
          <p:cNvGrpSpPr/>
          <p:nvPr/>
        </p:nvGrpSpPr>
        <p:grpSpPr>
          <a:xfrm>
            <a:off x="3265475" y="3403897"/>
            <a:ext cx="443900" cy="445000"/>
            <a:chOff x="3265475" y="3313125"/>
            <a:chExt cx="443900" cy="445000"/>
          </a:xfrm>
        </p:grpSpPr>
        <p:sp>
          <p:nvSpPr>
            <p:cNvPr id="1977" name="Google Shape;1977;p68"/>
            <p:cNvSpPr/>
            <p:nvPr/>
          </p:nvSpPr>
          <p:spPr>
            <a:xfrm>
              <a:off x="3344625" y="3599200"/>
              <a:ext cx="127250" cy="149150"/>
            </a:xfrm>
            <a:custGeom>
              <a:avLst/>
              <a:gdLst/>
              <a:ahLst/>
              <a:cxnLst/>
              <a:rect l="l" t="t" r="r" b="b"/>
              <a:pathLst>
                <a:path w="5090" h="5966" extrusionOk="0">
                  <a:moveTo>
                    <a:pt x="1088" y="0"/>
                  </a:moveTo>
                  <a:cubicBezTo>
                    <a:pt x="963" y="0"/>
                    <a:pt x="838" y="17"/>
                    <a:pt x="713" y="59"/>
                  </a:cubicBezTo>
                  <a:lnTo>
                    <a:pt x="1" y="202"/>
                  </a:lnTo>
                  <a:lnTo>
                    <a:pt x="1" y="593"/>
                  </a:lnTo>
                  <a:cubicBezTo>
                    <a:pt x="1" y="2977"/>
                    <a:pt x="1531" y="5147"/>
                    <a:pt x="3773" y="5966"/>
                  </a:cubicBezTo>
                  <a:lnTo>
                    <a:pt x="4093" y="5396"/>
                  </a:lnTo>
                  <a:cubicBezTo>
                    <a:pt x="4449" y="4685"/>
                    <a:pt x="4804" y="3973"/>
                    <a:pt x="5089" y="3226"/>
                  </a:cubicBezTo>
                  <a:lnTo>
                    <a:pt x="5089" y="3226"/>
                  </a:lnTo>
                  <a:cubicBezTo>
                    <a:pt x="5025" y="3244"/>
                    <a:pt x="4956" y="3253"/>
                    <a:pt x="4885" y="3253"/>
                  </a:cubicBezTo>
                  <a:cubicBezTo>
                    <a:pt x="4684" y="3253"/>
                    <a:pt x="4474" y="3180"/>
                    <a:pt x="4342" y="3048"/>
                  </a:cubicBezTo>
                  <a:lnTo>
                    <a:pt x="4306" y="3048"/>
                  </a:lnTo>
                  <a:cubicBezTo>
                    <a:pt x="4057" y="2763"/>
                    <a:pt x="4022" y="2408"/>
                    <a:pt x="4164" y="2087"/>
                  </a:cubicBezTo>
                  <a:cubicBezTo>
                    <a:pt x="4022" y="2087"/>
                    <a:pt x="3844" y="2123"/>
                    <a:pt x="3701" y="2123"/>
                  </a:cubicBezTo>
                  <a:cubicBezTo>
                    <a:pt x="3411" y="2174"/>
                    <a:pt x="3137" y="2225"/>
                    <a:pt x="2891" y="2225"/>
                  </a:cubicBezTo>
                  <a:cubicBezTo>
                    <a:pt x="2625" y="2225"/>
                    <a:pt x="2392" y="2165"/>
                    <a:pt x="2207" y="1981"/>
                  </a:cubicBezTo>
                  <a:cubicBezTo>
                    <a:pt x="1958" y="1696"/>
                    <a:pt x="1887" y="1269"/>
                    <a:pt x="2065" y="913"/>
                  </a:cubicBezTo>
                  <a:cubicBezTo>
                    <a:pt x="2065" y="878"/>
                    <a:pt x="2100" y="806"/>
                    <a:pt x="2100" y="771"/>
                  </a:cubicBezTo>
                  <a:cubicBezTo>
                    <a:pt x="1922" y="451"/>
                    <a:pt x="1638" y="202"/>
                    <a:pt x="1353" y="24"/>
                  </a:cubicBezTo>
                  <a:cubicBezTo>
                    <a:pt x="1265" y="9"/>
                    <a:pt x="1176"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8"/>
            <p:cNvSpPr/>
            <p:nvPr/>
          </p:nvSpPr>
          <p:spPr>
            <a:xfrm>
              <a:off x="3551000" y="3574875"/>
              <a:ext cx="80075" cy="160125"/>
            </a:xfrm>
            <a:custGeom>
              <a:avLst/>
              <a:gdLst/>
              <a:ahLst/>
              <a:cxnLst/>
              <a:rect l="l" t="t" r="r" b="b"/>
              <a:pathLst>
                <a:path w="3203" h="6405" extrusionOk="0">
                  <a:moveTo>
                    <a:pt x="1" y="0"/>
                  </a:moveTo>
                  <a:cubicBezTo>
                    <a:pt x="36" y="178"/>
                    <a:pt x="72" y="321"/>
                    <a:pt x="72" y="498"/>
                  </a:cubicBezTo>
                  <a:cubicBezTo>
                    <a:pt x="72" y="641"/>
                    <a:pt x="72" y="783"/>
                    <a:pt x="36" y="961"/>
                  </a:cubicBezTo>
                  <a:cubicBezTo>
                    <a:pt x="1" y="1068"/>
                    <a:pt x="1" y="1210"/>
                    <a:pt x="36" y="1317"/>
                  </a:cubicBezTo>
                  <a:cubicBezTo>
                    <a:pt x="143" y="1424"/>
                    <a:pt x="250" y="1530"/>
                    <a:pt x="392" y="1637"/>
                  </a:cubicBezTo>
                  <a:cubicBezTo>
                    <a:pt x="677" y="1815"/>
                    <a:pt x="926" y="2064"/>
                    <a:pt x="1068" y="2349"/>
                  </a:cubicBezTo>
                  <a:cubicBezTo>
                    <a:pt x="1282" y="2811"/>
                    <a:pt x="1282" y="3345"/>
                    <a:pt x="1068" y="3807"/>
                  </a:cubicBezTo>
                  <a:cubicBezTo>
                    <a:pt x="926" y="4092"/>
                    <a:pt x="712" y="4306"/>
                    <a:pt x="428" y="4448"/>
                  </a:cubicBezTo>
                  <a:cubicBezTo>
                    <a:pt x="214" y="4590"/>
                    <a:pt x="72" y="4661"/>
                    <a:pt x="72" y="4804"/>
                  </a:cubicBezTo>
                  <a:cubicBezTo>
                    <a:pt x="107" y="5337"/>
                    <a:pt x="250" y="5871"/>
                    <a:pt x="463" y="6405"/>
                  </a:cubicBezTo>
                  <a:cubicBezTo>
                    <a:pt x="2171" y="5373"/>
                    <a:pt x="3203" y="3487"/>
                    <a:pt x="3203" y="1495"/>
                  </a:cubicBezTo>
                  <a:lnTo>
                    <a:pt x="3203" y="1388"/>
                  </a:lnTo>
                  <a:lnTo>
                    <a:pt x="1958" y="783"/>
                  </a:lnTo>
                  <a:cubicBezTo>
                    <a:pt x="1317" y="498"/>
                    <a:pt x="677" y="2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3349075" y="3491250"/>
              <a:ext cx="277575" cy="266875"/>
            </a:xfrm>
            <a:custGeom>
              <a:avLst/>
              <a:gdLst/>
              <a:ahLst/>
              <a:cxnLst/>
              <a:rect l="l" t="t" r="r" b="b"/>
              <a:pathLst>
                <a:path w="11103" h="10675" extrusionOk="0">
                  <a:moveTo>
                    <a:pt x="2563" y="1"/>
                  </a:moveTo>
                  <a:cubicBezTo>
                    <a:pt x="1317" y="784"/>
                    <a:pt x="392" y="1993"/>
                    <a:pt x="1" y="3417"/>
                  </a:cubicBezTo>
                  <a:lnTo>
                    <a:pt x="321" y="3345"/>
                  </a:lnTo>
                  <a:cubicBezTo>
                    <a:pt x="519" y="3296"/>
                    <a:pt x="717" y="3269"/>
                    <a:pt x="916" y="3269"/>
                  </a:cubicBezTo>
                  <a:cubicBezTo>
                    <a:pt x="1144" y="3269"/>
                    <a:pt x="1373" y="3305"/>
                    <a:pt x="1602" y="3381"/>
                  </a:cubicBezTo>
                  <a:cubicBezTo>
                    <a:pt x="2171" y="3666"/>
                    <a:pt x="2634" y="4128"/>
                    <a:pt x="2918" y="4697"/>
                  </a:cubicBezTo>
                  <a:cubicBezTo>
                    <a:pt x="3025" y="4946"/>
                    <a:pt x="3025" y="5231"/>
                    <a:pt x="2918" y="5480"/>
                  </a:cubicBezTo>
                  <a:cubicBezTo>
                    <a:pt x="3061" y="5480"/>
                    <a:pt x="3274" y="5445"/>
                    <a:pt x="3381" y="5409"/>
                  </a:cubicBezTo>
                  <a:cubicBezTo>
                    <a:pt x="3673" y="5377"/>
                    <a:pt x="3943" y="5337"/>
                    <a:pt x="4181" y="5337"/>
                  </a:cubicBezTo>
                  <a:cubicBezTo>
                    <a:pt x="4464" y="5337"/>
                    <a:pt x="4701" y="5393"/>
                    <a:pt x="4875" y="5587"/>
                  </a:cubicBezTo>
                  <a:cubicBezTo>
                    <a:pt x="5125" y="5800"/>
                    <a:pt x="5196" y="6121"/>
                    <a:pt x="5089" y="6405"/>
                  </a:cubicBezTo>
                  <a:cubicBezTo>
                    <a:pt x="5171" y="6378"/>
                    <a:pt x="5257" y="6365"/>
                    <a:pt x="5344" y="6365"/>
                  </a:cubicBezTo>
                  <a:cubicBezTo>
                    <a:pt x="5595" y="6365"/>
                    <a:pt x="5846" y="6478"/>
                    <a:pt x="5978" y="6690"/>
                  </a:cubicBezTo>
                  <a:cubicBezTo>
                    <a:pt x="6121" y="6903"/>
                    <a:pt x="6370" y="7330"/>
                    <a:pt x="4804" y="10248"/>
                  </a:cubicBezTo>
                  <a:lnTo>
                    <a:pt x="4626" y="10568"/>
                  </a:lnTo>
                  <a:cubicBezTo>
                    <a:pt x="4947" y="10639"/>
                    <a:pt x="5231" y="10675"/>
                    <a:pt x="5551" y="10675"/>
                  </a:cubicBezTo>
                  <a:cubicBezTo>
                    <a:pt x="6263" y="10639"/>
                    <a:pt x="6939" y="10497"/>
                    <a:pt x="7615" y="10248"/>
                  </a:cubicBezTo>
                  <a:cubicBezTo>
                    <a:pt x="7331" y="9536"/>
                    <a:pt x="6975" y="8433"/>
                    <a:pt x="7117" y="7900"/>
                  </a:cubicBezTo>
                  <a:cubicBezTo>
                    <a:pt x="7259" y="7473"/>
                    <a:pt x="7580" y="7117"/>
                    <a:pt x="7971" y="6939"/>
                  </a:cubicBezTo>
                  <a:cubicBezTo>
                    <a:pt x="8042" y="6868"/>
                    <a:pt x="8113" y="6832"/>
                    <a:pt x="8220" y="6761"/>
                  </a:cubicBezTo>
                  <a:cubicBezTo>
                    <a:pt x="8291" y="6548"/>
                    <a:pt x="8291" y="6334"/>
                    <a:pt x="8220" y="6121"/>
                  </a:cubicBezTo>
                  <a:cubicBezTo>
                    <a:pt x="8113" y="6014"/>
                    <a:pt x="7971" y="5907"/>
                    <a:pt x="7864" y="5836"/>
                  </a:cubicBezTo>
                  <a:cubicBezTo>
                    <a:pt x="7580" y="5658"/>
                    <a:pt x="7331" y="5373"/>
                    <a:pt x="7153" y="5089"/>
                  </a:cubicBezTo>
                  <a:cubicBezTo>
                    <a:pt x="7046" y="4804"/>
                    <a:pt x="7010" y="4448"/>
                    <a:pt x="7081" y="4164"/>
                  </a:cubicBezTo>
                  <a:cubicBezTo>
                    <a:pt x="7117" y="4057"/>
                    <a:pt x="7117" y="3950"/>
                    <a:pt x="7117" y="3843"/>
                  </a:cubicBezTo>
                  <a:cubicBezTo>
                    <a:pt x="7117" y="3737"/>
                    <a:pt x="7081" y="3666"/>
                    <a:pt x="7046" y="3559"/>
                  </a:cubicBezTo>
                  <a:cubicBezTo>
                    <a:pt x="6868" y="3167"/>
                    <a:pt x="6975" y="2669"/>
                    <a:pt x="7331" y="2385"/>
                  </a:cubicBezTo>
                  <a:cubicBezTo>
                    <a:pt x="7414" y="2329"/>
                    <a:pt x="7524" y="2252"/>
                    <a:pt x="7778" y="2252"/>
                  </a:cubicBezTo>
                  <a:cubicBezTo>
                    <a:pt x="8177" y="2252"/>
                    <a:pt x="8932" y="2442"/>
                    <a:pt x="10497" y="3203"/>
                  </a:cubicBezTo>
                  <a:lnTo>
                    <a:pt x="11102" y="3523"/>
                  </a:lnTo>
                  <a:cubicBezTo>
                    <a:pt x="10746" y="2064"/>
                    <a:pt x="9821" y="819"/>
                    <a:pt x="8576" y="1"/>
                  </a:cubicBezTo>
                  <a:cubicBezTo>
                    <a:pt x="7971" y="1210"/>
                    <a:pt x="6975" y="2278"/>
                    <a:pt x="5551" y="2278"/>
                  </a:cubicBezTo>
                  <a:cubicBezTo>
                    <a:pt x="4164" y="2278"/>
                    <a:pt x="3168" y="1210"/>
                    <a:pt x="2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3391425" y="3313125"/>
              <a:ext cx="191625" cy="105225"/>
            </a:xfrm>
            <a:custGeom>
              <a:avLst/>
              <a:gdLst/>
              <a:ahLst/>
              <a:cxnLst/>
              <a:rect l="l" t="t" r="r" b="b"/>
              <a:pathLst>
                <a:path w="7665" h="4209" extrusionOk="0">
                  <a:moveTo>
                    <a:pt x="3844" y="1"/>
                  </a:moveTo>
                  <a:cubicBezTo>
                    <a:pt x="3582" y="1"/>
                    <a:pt x="3324" y="170"/>
                    <a:pt x="3324" y="508"/>
                  </a:cubicBezTo>
                  <a:lnTo>
                    <a:pt x="3324" y="1575"/>
                  </a:lnTo>
                  <a:lnTo>
                    <a:pt x="726" y="1575"/>
                  </a:lnTo>
                  <a:cubicBezTo>
                    <a:pt x="704" y="1573"/>
                    <a:pt x="683" y="1572"/>
                    <a:pt x="662" y="1572"/>
                  </a:cubicBezTo>
                  <a:cubicBezTo>
                    <a:pt x="1" y="1572"/>
                    <a:pt x="1" y="2610"/>
                    <a:pt x="662" y="2610"/>
                  </a:cubicBezTo>
                  <a:cubicBezTo>
                    <a:pt x="683" y="2610"/>
                    <a:pt x="704" y="2609"/>
                    <a:pt x="726" y="2607"/>
                  </a:cubicBezTo>
                  <a:lnTo>
                    <a:pt x="726" y="2643"/>
                  </a:lnTo>
                  <a:lnTo>
                    <a:pt x="2292" y="2643"/>
                  </a:lnTo>
                  <a:cubicBezTo>
                    <a:pt x="2185" y="2714"/>
                    <a:pt x="2043" y="2820"/>
                    <a:pt x="1936" y="2963"/>
                  </a:cubicBezTo>
                  <a:cubicBezTo>
                    <a:pt x="2292" y="3710"/>
                    <a:pt x="3039" y="4173"/>
                    <a:pt x="3857" y="4208"/>
                  </a:cubicBezTo>
                  <a:cubicBezTo>
                    <a:pt x="4676" y="4208"/>
                    <a:pt x="5423" y="3710"/>
                    <a:pt x="5743" y="2963"/>
                  </a:cubicBezTo>
                  <a:cubicBezTo>
                    <a:pt x="5637" y="2820"/>
                    <a:pt x="5530" y="2714"/>
                    <a:pt x="5387" y="2643"/>
                  </a:cubicBezTo>
                  <a:lnTo>
                    <a:pt x="6989" y="2643"/>
                  </a:lnTo>
                  <a:cubicBezTo>
                    <a:pt x="7665" y="2643"/>
                    <a:pt x="7665" y="1575"/>
                    <a:pt x="6989" y="1575"/>
                  </a:cubicBezTo>
                  <a:lnTo>
                    <a:pt x="4391" y="1575"/>
                  </a:lnTo>
                  <a:lnTo>
                    <a:pt x="4391" y="508"/>
                  </a:lnTo>
                  <a:cubicBezTo>
                    <a:pt x="4373" y="170"/>
                    <a:pt x="4107"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3265475" y="3391625"/>
              <a:ext cx="443900" cy="129900"/>
            </a:xfrm>
            <a:custGeom>
              <a:avLst/>
              <a:gdLst/>
              <a:ahLst/>
              <a:cxnLst/>
              <a:rect l="l" t="t" r="r" b="b"/>
              <a:pathLst>
                <a:path w="17756" h="5196" extrusionOk="0">
                  <a:moveTo>
                    <a:pt x="516" y="1"/>
                  </a:moveTo>
                  <a:cubicBezTo>
                    <a:pt x="258" y="1"/>
                    <a:pt x="0" y="179"/>
                    <a:pt x="0" y="534"/>
                  </a:cubicBezTo>
                  <a:lnTo>
                    <a:pt x="0" y="1566"/>
                  </a:lnTo>
                  <a:cubicBezTo>
                    <a:pt x="0" y="1851"/>
                    <a:pt x="249" y="2100"/>
                    <a:pt x="534" y="2100"/>
                  </a:cubicBezTo>
                  <a:lnTo>
                    <a:pt x="1174" y="2100"/>
                  </a:lnTo>
                  <a:cubicBezTo>
                    <a:pt x="1103" y="2242"/>
                    <a:pt x="1068" y="2420"/>
                    <a:pt x="1068" y="2598"/>
                  </a:cubicBezTo>
                  <a:cubicBezTo>
                    <a:pt x="961" y="3523"/>
                    <a:pt x="1708" y="4342"/>
                    <a:pt x="2633" y="4342"/>
                  </a:cubicBezTo>
                  <a:cubicBezTo>
                    <a:pt x="3558" y="4342"/>
                    <a:pt x="4306" y="3523"/>
                    <a:pt x="4199" y="2598"/>
                  </a:cubicBezTo>
                  <a:cubicBezTo>
                    <a:pt x="4199" y="2420"/>
                    <a:pt x="4163" y="2242"/>
                    <a:pt x="4092" y="2100"/>
                  </a:cubicBezTo>
                  <a:lnTo>
                    <a:pt x="6298" y="2100"/>
                  </a:lnTo>
                  <a:cubicBezTo>
                    <a:pt x="6512" y="3381"/>
                    <a:pt x="7472" y="5195"/>
                    <a:pt x="8860" y="5195"/>
                  </a:cubicBezTo>
                  <a:cubicBezTo>
                    <a:pt x="10248" y="5195"/>
                    <a:pt x="11208" y="3381"/>
                    <a:pt x="11422" y="2100"/>
                  </a:cubicBezTo>
                  <a:lnTo>
                    <a:pt x="13699" y="2100"/>
                  </a:lnTo>
                  <a:cubicBezTo>
                    <a:pt x="13343" y="3096"/>
                    <a:pt x="14090" y="4199"/>
                    <a:pt x="15158" y="4199"/>
                  </a:cubicBezTo>
                  <a:cubicBezTo>
                    <a:pt x="16261" y="4199"/>
                    <a:pt x="17008" y="3096"/>
                    <a:pt x="16617" y="2100"/>
                  </a:cubicBezTo>
                  <a:lnTo>
                    <a:pt x="17257" y="2100"/>
                  </a:lnTo>
                  <a:cubicBezTo>
                    <a:pt x="17542" y="2100"/>
                    <a:pt x="17755" y="1851"/>
                    <a:pt x="17755" y="1566"/>
                  </a:cubicBezTo>
                  <a:lnTo>
                    <a:pt x="17755" y="534"/>
                  </a:lnTo>
                  <a:cubicBezTo>
                    <a:pt x="17755" y="250"/>
                    <a:pt x="17542" y="1"/>
                    <a:pt x="17257" y="1"/>
                  </a:cubicBezTo>
                  <a:cubicBezTo>
                    <a:pt x="16972" y="1"/>
                    <a:pt x="16759" y="250"/>
                    <a:pt x="16759" y="534"/>
                  </a:cubicBezTo>
                  <a:lnTo>
                    <a:pt x="16759" y="1068"/>
                  </a:lnTo>
                  <a:lnTo>
                    <a:pt x="11457" y="1068"/>
                  </a:lnTo>
                  <a:cubicBezTo>
                    <a:pt x="11422" y="997"/>
                    <a:pt x="11422" y="926"/>
                    <a:pt x="11386" y="855"/>
                  </a:cubicBezTo>
                  <a:cubicBezTo>
                    <a:pt x="10763" y="1691"/>
                    <a:pt x="9829" y="2109"/>
                    <a:pt x="8895" y="2109"/>
                  </a:cubicBezTo>
                  <a:cubicBezTo>
                    <a:pt x="7961" y="2109"/>
                    <a:pt x="7027" y="1691"/>
                    <a:pt x="6405" y="855"/>
                  </a:cubicBezTo>
                  <a:cubicBezTo>
                    <a:pt x="6405" y="926"/>
                    <a:pt x="6369" y="997"/>
                    <a:pt x="6334" y="1068"/>
                  </a:cubicBezTo>
                  <a:lnTo>
                    <a:pt x="1032" y="1068"/>
                  </a:lnTo>
                  <a:lnTo>
                    <a:pt x="1032" y="534"/>
                  </a:lnTo>
                  <a:cubicBezTo>
                    <a:pt x="1032" y="179"/>
                    <a:pt x="774"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2" name="Google Shape;1982;p68"/>
          <p:cNvSpPr/>
          <p:nvPr/>
        </p:nvSpPr>
        <p:spPr>
          <a:xfrm>
            <a:off x="3954850" y="2794797"/>
            <a:ext cx="138800" cy="104100"/>
          </a:xfrm>
          <a:custGeom>
            <a:avLst/>
            <a:gdLst/>
            <a:ahLst/>
            <a:cxnLst/>
            <a:rect l="l" t="t" r="r" b="b"/>
            <a:pathLst>
              <a:path w="5552" h="4164" extrusionOk="0">
                <a:moveTo>
                  <a:pt x="534" y="1"/>
                </a:moveTo>
                <a:cubicBezTo>
                  <a:pt x="250" y="1"/>
                  <a:pt x="0" y="250"/>
                  <a:pt x="0" y="535"/>
                </a:cubicBezTo>
                <a:lnTo>
                  <a:pt x="0" y="3630"/>
                </a:lnTo>
                <a:cubicBezTo>
                  <a:pt x="0" y="3915"/>
                  <a:pt x="214" y="4164"/>
                  <a:pt x="534" y="4164"/>
                </a:cubicBezTo>
                <a:lnTo>
                  <a:pt x="5551" y="4164"/>
                </a:lnTo>
                <a:lnTo>
                  <a:pt x="5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68"/>
          <p:cNvGrpSpPr/>
          <p:nvPr/>
        </p:nvGrpSpPr>
        <p:grpSpPr>
          <a:xfrm>
            <a:off x="3981525" y="2664047"/>
            <a:ext cx="418100" cy="444775"/>
            <a:chOff x="3981525" y="2573275"/>
            <a:chExt cx="418100" cy="444775"/>
          </a:xfrm>
        </p:grpSpPr>
        <p:sp>
          <p:nvSpPr>
            <p:cNvPr id="1984" name="Google Shape;1984;p68"/>
            <p:cNvSpPr/>
            <p:nvPr/>
          </p:nvSpPr>
          <p:spPr>
            <a:xfrm>
              <a:off x="3981525" y="2834800"/>
              <a:ext cx="25825" cy="130100"/>
            </a:xfrm>
            <a:custGeom>
              <a:avLst/>
              <a:gdLst/>
              <a:ahLst/>
              <a:cxnLst/>
              <a:rect l="l" t="t" r="r" b="b"/>
              <a:pathLst>
                <a:path w="1033" h="5204" extrusionOk="0">
                  <a:moveTo>
                    <a:pt x="535" y="0"/>
                  </a:moveTo>
                  <a:cubicBezTo>
                    <a:pt x="250" y="0"/>
                    <a:pt x="1" y="214"/>
                    <a:pt x="1" y="498"/>
                  </a:cubicBezTo>
                  <a:lnTo>
                    <a:pt x="1" y="4697"/>
                  </a:lnTo>
                  <a:cubicBezTo>
                    <a:pt x="1" y="5035"/>
                    <a:pt x="259" y="5204"/>
                    <a:pt x="517" y="5204"/>
                  </a:cubicBezTo>
                  <a:cubicBezTo>
                    <a:pt x="775" y="5204"/>
                    <a:pt x="1033" y="5035"/>
                    <a:pt x="1033" y="4697"/>
                  </a:cubicBezTo>
                  <a:lnTo>
                    <a:pt x="1033" y="534"/>
                  </a:lnTo>
                  <a:cubicBezTo>
                    <a:pt x="1033" y="249"/>
                    <a:pt x="819" y="0"/>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4034025" y="2834575"/>
              <a:ext cx="25800" cy="77850"/>
            </a:xfrm>
            <a:custGeom>
              <a:avLst/>
              <a:gdLst/>
              <a:ahLst/>
              <a:cxnLst/>
              <a:rect l="l" t="t" r="r" b="b"/>
              <a:pathLst>
                <a:path w="1032" h="3114" extrusionOk="0">
                  <a:moveTo>
                    <a:pt x="516" y="0"/>
                  </a:moveTo>
                  <a:cubicBezTo>
                    <a:pt x="258" y="0"/>
                    <a:pt x="0" y="169"/>
                    <a:pt x="0" y="507"/>
                  </a:cubicBezTo>
                  <a:lnTo>
                    <a:pt x="0" y="2607"/>
                  </a:lnTo>
                  <a:cubicBezTo>
                    <a:pt x="0" y="2945"/>
                    <a:pt x="258" y="3114"/>
                    <a:pt x="516" y="3114"/>
                  </a:cubicBezTo>
                  <a:cubicBezTo>
                    <a:pt x="774" y="3114"/>
                    <a:pt x="1032" y="2945"/>
                    <a:pt x="1032" y="2607"/>
                  </a:cubicBezTo>
                  <a:lnTo>
                    <a:pt x="1032" y="507"/>
                  </a:lnTo>
                  <a:cubicBezTo>
                    <a:pt x="1032" y="169"/>
                    <a:pt x="774" y="0"/>
                    <a:pt x="5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4294650" y="2834800"/>
              <a:ext cx="25825" cy="76950"/>
            </a:xfrm>
            <a:custGeom>
              <a:avLst/>
              <a:gdLst/>
              <a:ahLst/>
              <a:cxnLst/>
              <a:rect l="l" t="t" r="r" b="b"/>
              <a:pathLst>
                <a:path w="1033" h="3078" extrusionOk="0">
                  <a:moveTo>
                    <a:pt x="534" y="0"/>
                  </a:moveTo>
                  <a:cubicBezTo>
                    <a:pt x="214" y="0"/>
                    <a:pt x="0" y="214"/>
                    <a:pt x="0" y="498"/>
                  </a:cubicBezTo>
                  <a:lnTo>
                    <a:pt x="0" y="2598"/>
                  </a:lnTo>
                  <a:cubicBezTo>
                    <a:pt x="18" y="2918"/>
                    <a:pt x="258" y="3078"/>
                    <a:pt x="503" y="3078"/>
                  </a:cubicBezTo>
                  <a:cubicBezTo>
                    <a:pt x="748" y="3078"/>
                    <a:pt x="997" y="2918"/>
                    <a:pt x="1032" y="2598"/>
                  </a:cubicBezTo>
                  <a:lnTo>
                    <a:pt x="1032" y="498"/>
                  </a:lnTo>
                  <a:cubicBezTo>
                    <a:pt x="1032" y="214"/>
                    <a:pt x="819"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8"/>
            <p:cNvSpPr/>
            <p:nvPr/>
          </p:nvSpPr>
          <p:spPr>
            <a:xfrm>
              <a:off x="4346250" y="2834800"/>
              <a:ext cx="26700" cy="129450"/>
            </a:xfrm>
            <a:custGeom>
              <a:avLst/>
              <a:gdLst/>
              <a:ahLst/>
              <a:cxnLst/>
              <a:rect l="l" t="t" r="r" b="b"/>
              <a:pathLst>
                <a:path w="1068" h="5178" extrusionOk="0">
                  <a:moveTo>
                    <a:pt x="534" y="0"/>
                  </a:moveTo>
                  <a:cubicBezTo>
                    <a:pt x="249" y="0"/>
                    <a:pt x="0" y="214"/>
                    <a:pt x="0" y="498"/>
                  </a:cubicBezTo>
                  <a:lnTo>
                    <a:pt x="0" y="4697"/>
                  </a:lnTo>
                  <a:cubicBezTo>
                    <a:pt x="36" y="5017"/>
                    <a:pt x="285" y="5177"/>
                    <a:pt x="534" y="5177"/>
                  </a:cubicBezTo>
                  <a:cubicBezTo>
                    <a:pt x="783" y="5177"/>
                    <a:pt x="1032" y="5017"/>
                    <a:pt x="1067" y="4697"/>
                  </a:cubicBezTo>
                  <a:lnTo>
                    <a:pt x="1067" y="534"/>
                  </a:lnTo>
                  <a:cubicBezTo>
                    <a:pt x="1067" y="249"/>
                    <a:pt x="818"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8"/>
            <p:cNvSpPr/>
            <p:nvPr/>
          </p:nvSpPr>
          <p:spPr>
            <a:xfrm>
              <a:off x="4029575" y="2625750"/>
              <a:ext cx="295350" cy="52500"/>
            </a:xfrm>
            <a:custGeom>
              <a:avLst/>
              <a:gdLst/>
              <a:ahLst/>
              <a:cxnLst/>
              <a:rect l="l" t="t" r="r" b="b"/>
              <a:pathLst>
                <a:path w="11814" h="2100" extrusionOk="0">
                  <a:moveTo>
                    <a:pt x="712" y="1"/>
                  </a:moveTo>
                  <a:cubicBezTo>
                    <a:pt x="0" y="1"/>
                    <a:pt x="0" y="1068"/>
                    <a:pt x="712" y="1068"/>
                  </a:cubicBezTo>
                  <a:lnTo>
                    <a:pt x="3309" y="1068"/>
                  </a:lnTo>
                  <a:lnTo>
                    <a:pt x="3309" y="2100"/>
                  </a:lnTo>
                  <a:lnTo>
                    <a:pt x="8504" y="2100"/>
                  </a:lnTo>
                  <a:lnTo>
                    <a:pt x="8504" y="1068"/>
                  </a:lnTo>
                  <a:lnTo>
                    <a:pt x="11137" y="1068"/>
                  </a:lnTo>
                  <a:cubicBezTo>
                    <a:pt x="11813" y="1068"/>
                    <a:pt x="11813" y="1"/>
                    <a:pt x="1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4260850" y="2704025"/>
              <a:ext cx="138775" cy="104100"/>
            </a:xfrm>
            <a:custGeom>
              <a:avLst/>
              <a:gdLst/>
              <a:ahLst/>
              <a:cxnLst/>
              <a:rect l="l" t="t" r="r" b="b"/>
              <a:pathLst>
                <a:path w="5551" h="4164" extrusionOk="0">
                  <a:moveTo>
                    <a:pt x="356" y="1"/>
                  </a:moveTo>
                  <a:lnTo>
                    <a:pt x="0" y="4164"/>
                  </a:lnTo>
                  <a:lnTo>
                    <a:pt x="5017" y="4164"/>
                  </a:lnTo>
                  <a:cubicBezTo>
                    <a:pt x="5302" y="4164"/>
                    <a:pt x="5551" y="3950"/>
                    <a:pt x="5551" y="3666"/>
                  </a:cubicBezTo>
                  <a:lnTo>
                    <a:pt x="5551" y="535"/>
                  </a:lnTo>
                  <a:cubicBezTo>
                    <a:pt x="5551" y="250"/>
                    <a:pt x="5302" y="36"/>
                    <a:pt x="5017" y="36"/>
                  </a:cubicBezTo>
                  <a:lnTo>
                    <a:pt x="50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4110525" y="2704025"/>
              <a:ext cx="133450" cy="314025"/>
            </a:xfrm>
            <a:custGeom>
              <a:avLst/>
              <a:gdLst/>
              <a:ahLst/>
              <a:cxnLst/>
              <a:rect l="l" t="t" r="r" b="b"/>
              <a:pathLst>
                <a:path w="5338" h="12561" extrusionOk="0">
                  <a:moveTo>
                    <a:pt x="0" y="1"/>
                  </a:moveTo>
                  <a:lnTo>
                    <a:pt x="1139" y="12561"/>
                  </a:lnTo>
                  <a:lnTo>
                    <a:pt x="4234" y="12561"/>
                  </a:lnTo>
                  <a:lnTo>
                    <a:pt x="5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8"/>
            <p:cNvSpPr/>
            <p:nvPr/>
          </p:nvSpPr>
          <p:spPr>
            <a:xfrm>
              <a:off x="4139875" y="2573275"/>
              <a:ext cx="73850" cy="26700"/>
            </a:xfrm>
            <a:custGeom>
              <a:avLst/>
              <a:gdLst/>
              <a:ahLst/>
              <a:cxnLst/>
              <a:rect l="l" t="t" r="r" b="b"/>
              <a:pathLst>
                <a:path w="2954" h="1068" extrusionOk="0">
                  <a:moveTo>
                    <a:pt x="1495" y="0"/>
                  </a:moveTo>
                  <a:cubicBezTo>
                    <a:pt x="819" y="0"/>
                    <a:pt x="214" y="427"/>
                    <a:pt x="0" y="1068"/>
                  </a:cubicBezTo>
                  <a:lnTo>
                    <a:pt x="2953" y="1068"/>
                  </a:lnTo>
                  <a:cubicBezTo>
                    <a:pt x="2740" y="427"/>
                    <a:pt x="2135" y="0"/>
                    <a:pt x="1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4242175" y="2926425"/>
              <a:ext cx="52500" cy="91625"/>
            </a:xfrm>
            <a:custGeom>
              <a:avLst/>
              <a:gdLst/>
              <a:ahLst/>
              <a:cxnLst/>
              <a:rect l="l" t="t" r="r" b="b"/>
              <a:pathLst>
                <a:path w="2100" h="3665" extrusionOk="0">
                  <a:moveTo>
                    <a:pt x="320" y="0"/>
                  </a:moveTo>
                  <a:lnTo>
                    <a:pt x="0" y="3665"/>
                  </a:lnTo>
                  <a:lnTo>
                    <a:pt x="1566" y="3665"/>
                  </a:lnTo>
                  <a:cubicBezTo>
                    <a:pt x="1850" y="3665"/>
                    <a:pt x="2099" y="3416"/>
                    <a:pt x="2099" y="3131"/>
                  </a:cubicBezTo>
                  <a:lnTo>
                    <a:pt x="2099" y="1032"/>
                  </a:lnTo>
                  <a:cubicBezTo>
                    <a:pt x="2099" y="818"/>
                    <a:pt x="1957" y="605"/>
                    <a:pt x="1744" y="534"/>
                  </a:cubicBezTo>
                  <a:lnTo>
                    <a:pt x="3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4059800" y="2926425"/>
              <a:ext cx="52525" cy="91625"/>
            </a:xfrm>
            <a:custGeom>
              <a:avLst/>
              <a:gdLst/>
              <a:ahLst/>
              <a:cxnLst/>
              <a:rect l="l" t="t" r="r" b="b"/>
              <a:pathLst>
                <a:path w="2101" h="3665" extrusionOk="0">
                  <a:moveTo>
                    <a:pt x="1780" y="0"/>
                  </a:moveTo>
                  <a:lnTo>
                    <a:pt x="357" y="534"/>
                  </a:lnTo>
                  <a:cubicBezTo>
                    <a:pt x="143" y="605"/>
                    <a:pt x="1" y="783"/>
                    <a:pt x="1" y="1032"/>
                  </a:cubicBezTo>
                  <a:lnTo>
                    <a:pt x="1" y="3131"/>
                  </a:lnTo>
                  <a:cubicBezTo>
                    <a:pt x="1" y="3416"/>
                    <a:pt x="250" y="3665"/>
                    <a:pt x="535" y="3665"/>
                  </a:cubicBezTo>
                  <a:lnTo>
                    <a:pt x="2100" y="3665"/>
                  </a:lnTo>
                  <a:lnTo>
                    <a:pt x="1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68"/>
          <p:cNvGrpSpPr/>
          <p:nvPr/>
        </p:nvGrpSpPr>
        <p:grpSpPr>
          <a:xfrm>
            <a:off x="3264575" y="2664047"/>
            <a:ext cx="462775" cy="445550"/>
            <a:chOff x="3264575" y="2573275"/>
            <a:chExt cx="462775" cy="445550"/>
          </a:xfrm>
        </p:grpSpPr>
        <p:sp>
          <p:nvSpPr>
            <p:cNvPr id="1995" name="Google Shape;1995;p68"/>
            <p:cNvSpPr/>
            <p:nvPr/>
          </p:nvSpPr>
          <p:spPr>
            <a:xfrm>
              <a:off x="3582150" y="2890825"/>
              <a:ext cx="145200" cy="128000"/>
            </a:xfrm>
            <a:custGeom>
              <a:avLst/>
              <a:gdLst/>
              <a:ahLst/>
              <a:cxnLst/>
              <a:rect l="l" t="t" r="r" b="b"/>
              <a:pathLst>
                <a:path w="5808" h="5120" extrusionOk="0">
                  <a:moveTo>
                    <a:pt x="2242" y="1"/>
                  </a:moveTo>
                  <a:cubicBezTo>
                    <a:pt x="1708" y="926"/>
                    <a:pt x="925" y="1673"/>
                    <a:pt x="0" y="2207"/>
                  </a:cubicBezTo>
                  <a:lnTo>
                    <a:pt x="2455" y="4626"/>
                  </a:lnTo>
                  <a:cubicBezTo>
                    <a:pt x="2795" y="4974"/>
                    <a:pt x="3177" y="5120"/>
                    <a:pt x="3544" y="5120"/>
                  </a:cubicBezTo>
                  <a:cubicBezTo>
                    <a:pt x="4755" y="5120"/>
                    <a:pt x="5808" y="3540"/>
                    <a:pt x="4661" y="2420"/>
                  </a:cubicBezTo>
                  <a:lnTo>
                    <a:pt x="2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3264575" y="2624875"/>
              <a:ext cx="52500" cy="234850"/>
            </a:xfrm>
            <a:custGeom>
              <a:avLst/>
              <a:gdLst/>
              <a:ahLst/>
              <a:cxnLst/>
              <a:rect l="l" t="t" r="r" b="b"/>
              <a:pathLst>
                <a:path w="2100" h="9394" extrusionOk="0">
                  <a:moveTo>
                    <a:pt x="534" y="0"/>
                  </a:moveTo>
                  <a:cubicBezTo>
                    <a:pt x="250" y="0"/>
                    <a:pt x="1" y="249"/>
                    <a:pt x="36" y="534"/>
                  </a:cubicBezTo>
                  <a:lnTo>
                    <a:pt x="36" y="8860"/>
                  </a:lnTo>
                  <a:cubicBezTo>
                    <a:pt x="36" y="9144"/>
                    <a:pt x="250" y="9393"/>
                    <a:pt x="534" y="9393"/>
                  </a:cubicBezTo>
                  <a:lnTo>
                    <a:pt x="2100" y="9393"/>
                  </a:lnTo>
                  <a:lnTo>
                    <a:pt x="2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3343750" y="2573275"/>
              <a:ext cx="130775" cy="286450"/>
            </a:xfrm>
            <a:custGeom>
              <a:avLst/>
              <a:gdLst/>
              <a:ahLst/>
              <a:cxnLst/>
              <a:rect l="l" t="t" r="r" b="b"/>
              <a:pathLst>
                <a:path w="5231" h="11458" extrusionOk="0">
                  <a:moveTo>
                    <a:pt x="3630" y="1032"/>
                  </a:moveTo>
                  <a:lnTo>
                    <a:pt x="3630" y="2064"/>
                  </a:lnTo>
                  <a:lnTo>
                    <a:pt x="1566" y="2064"/>
                  </a:lnTo>
                  <a:lnTo>
                    <a:pt x="1566" y="1032"/>
                  </a:lnTo>
                  <a:close/>
                  <a:moveTo>
                    <a:pt x="1068" y="0"/>
                  </a:moveTo>
                  <a:cubicBezTo>
                    <a:pt x="748" y="0"/>
                    <a:pt x="534" y="214"/>
                    <a:pt x="534" y="499"/>
                  </a:cubicBezTo>
                  <a:lnTo>
                    <a:pt x="534" y="2064"/>
                  </a:lnTo>
                  <a:lnTo>
                    <a:pt x="0" y="2064"/>
                  </a:lnTo>
                  <a:lnTo>
                    <a:pt x="0" y="11457"/>
                  </a:lnTo>
                  <a:lnTo>
                    <a:pt x="1281" y="11457"/>
                  </a:lnTo>
                  <a:cubicBezTo>
                    <a:pt x="1139" y="10959"/>
                    <a:pt x="1068" y="10426"/>
                    <a:pt x="1068" y="9892"/>
                  </a:cubicBezTo>
                  <a:cubicBezTo>
                    <a:pt x="1068" y="7330"/>
                    <a:pt x="2740" y="5089"/>
                    <a:pt x="5231" y="4377"/>
                  </a:cubicBezTo>
                  <a:lnTo>
                    <a:pt x="5195" y="4377"/>
                  </a:lnTo>
                  <a:lnTo>
                    <a:pt x="5195" y="2064"/>
                  </a:lnTo>
                  <a:lnTo>
                    <a:pt x="4697" y="2064"/>
                  </a:lnTo>
                  <a:lnTo>
                    <a:pt x="4697" y="499"/>
                  </a:lnTo>
                  <a:cubicBezTo>
                    <a:pt x="4697" y="214"/>
                    <a:pt x="4448" y="0"/>
                    <a:pt x="4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3500300" y="2625750"/>
              <a:ext cx="51625" cy="56950"/>
            </a:xfrm>
            <a:custGeom>
              <a:avLst/>
              <a:gdLst/>
              <a:ahLst/>
              <a:cxnLst/>
              <a:rect l="l" t="t" r="r" b="b"/>
              <a:pathLst>
                <a:path w="2065" h="2278" extrusionOk="0">
                  <a:moveTo>
                    <a:pt x="1" y="1"/>
                  </a:moveTo>
                  <a:lnTo>
                    <a:pt x="1" y="2100"/>
                  </a:lnTo>
                  <a:cubicBezTo>
                    <a:pt x="143" y="2064"/>
                    <a:pt x="321" y="2064"/>
                    <a:pt x="499" y="2064"/>
                  </a:cubicBezTo>
                  <a:cubicBezTo>
                    <a:pt x="1032" y="2064"/>
                    <a:pt x="1566" y="2136"/>
                    <a:pt x="2064" y="2278"/>
                  </a:cubicBezTo>
                  <a:lnTo>
                    <a:pt x="2064" y="499"/>
                  </a:lnTo>
                  <a:cubicBezTo>
                    <a:pt x="2064" y="214"/>
                    <a:pt x="1851"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3356200" y="2703300"/>
              <a:ext cx="274000" cy="234700"/>
            </a:xfrm>
            <a:custGeom>
              <a:avLst/>
              <a:gdLst/>
              <a:ahLst/>
              <a:cxnLst/>
              <a:rect l="l" t="t" r="r" b="b"/>
              <a:pathLst>
                <a:path w="10960" h="9388" extrusionOk="0">
                  <a:moveTo>
                    <a:pt x="8344" y="3143"/>
                  </a:moveTo>
                  <a:cubicBezTo>
                    <a:pt x="8478" y="3143"/>
                    <a:pt x="8611" y="3197"/>
                    <a:pt x="8718" y="3303"/>
                  </a:cubicBezTo>
                  <a:cubicBezTo>
                    <a:pt x="8931" y="3517"/>
                    <a:pt x="8931" y="3837"/>
                    <a:pt x="8718" y="4050"/>
                  </a:cubicBezTo>
                  <a:lnTo>
                    <a:pt x="8753" y="4015"/>
                  </a:lnTo>
                  <a:lnTo>
                    <a:pt x="6156" y="6612"/>
                  </a:lnTo>
                  <a:cubicBezTo>
                    <a:pt x="6049" y="6719"/>
                    <a:pt x="5907" y="6772"/>
                    <a:pt x="5769" y="6772"/>
                  </a:cubicBezTo>
                  <a:cubicBezTo>
                    <a:pt x="5631" y="6772"/>
                    <a:pt x="5498" y="6719"/>
                    <a:pt x="5409" y="6612"/>
                  </a:cubicBezTo>
                  <a:lnTo>
                    <a:pt x="3808" y="5082"/>
                  </a:lnTo>
                  <a:cubicBezTo>
                    <a:pt x="3630" y="4869"/>
                    <a:pt x="3630" y="4513"/>
                    <a:pt x="3808" y="4335"/>
                  </a:cubicBezTo>
                  <a:cubicBezTo>
                    <a:pt x="3914" y="4228"/>
                    <a:pt x="4048" y="4175"/>
                    <a:pt x="4181" y="4175"/>
                  </a:cubicBezTo>
                  <a:cubicBezTo>
                    <a:pt x="4315" y="4175"/>
                    <a:pt x="4448" y="4228"/>
                    <a:pt x="4555" y="4335"/>
                  </a:cubicBezTo>
                  <a:lnTo>
                    <a:pt x="5765" y="5509"/>
                  </a:lnTo>
                  <a:lnTo>
                    <a:pt x="7971" y="3303"/>
                  </a:lnTo>
                  <a:cubicBezTo>
                    <a:pt x="8077" y="3197"/>
                    <a:pt x="8211" y="3143"/>
                    <a:pt x="8344" y="3143"/>
                  </a:cubicBezTo>
                  <a:close/>
                  <a:moveTo>
                    <a:pt x="6233" y="1"/>
                  </a:moveTo>
                  <a:cubicBezTo>
                    <a:pt x="5082" y="1"/>
                    <a:pt x="3908" y="428"/>
                    <a:pt x="2954" y="1382"/>
                  </a:cubicBezTo>
                  <a:cubicBezTo>
                    <a:pt x="1" y="4335"/>
                    <a:pt x="2100" y="9388"/>
                    <a:pt x="6263" y="9388"/>
                  </a:cubicBezTo>
                  <a:cubicBezTo>
                    <a:pt x="8860" y="9388"/>
                    <a:pt x="10959" y="7288"/>
                    <a:pt x="10959" y="4691"/>
                  </a:cubicBezTo>
                  <a:cubicBezTo>
                    <a:pt x="10959" y="1873"/>
                    <a:pt x="8645" y="1"/>
                    <a:pt x="6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68"/>
          <p:cNvGrpSpPr/>
          <p:nvPr/>
        </p:nvGrpSpPr>
        <p:grpSpPr>
          <a:xfrm>
            <a:off x="3953950" y="1985222"/>
            <a:ext cx="462375" cy="444200"/>
            <a:chOff x="3953950" y="1894450"/>
            <a:chExt cx="462375" cy="444200"/>
          </a:xfrm>
        </p:grpSpPr>
        <p:sp>
          <p:nvSpPr>
            <p:cNvPr id="2001" name="Google Shape;2001;p68"/>
            <p:cNvSpPr/>
            <p:nvPr/>
          </p:nvSpPr>
          <p:spPr>
            <a:xfrm>
              <a:off x="4214600" y="2182775"/>
              <a:ext cx="201725" cy="155875"/>
            </a:xfrm>
            <a:custGeom>
              <a:avLst/>
              <a:gdLst/>
              <a:ahLst/>
              <a:cxnLst/>
              <a:rect l="l" t="t" r="r" b="b"/>
              <a:pathLst>
                <a:path w="8069" h="6235" extrusionOk="0">
                  <a:moveTo>
                    <a:pt x="5310" y="1544"/>
                  </a:moveTo>
                  <a:cubicBezTo>
                    <a:pt x="5711" y="1544"/>
                    <a:pt x="6048" y="2073"/>
                    <a:pt x="5693" y="2456"/>
                  </a:cubicBezTo>
                  <a:lnTo>
                    <a:pt x="5017" y="3132"/>
                  </a:lnTo>
                  <a:lnTo>
                    <a:pt x="5693" y="3808"/>
                  </a:lnTo>
                  <a:cubicBezTo>
                    <a:pt x="5871" y="3986"/>
                    <a:pt x="5871" y="4341"/>
                    <a:pt x="5693" y="4555"/>
                  </a:cubicBezTo>
                  <a:cubicBezTo>
                    <a:pt x="5586" y="4644"/>
                    <a:pt x="5453" y="4688"/>
                    <a:pt x="5319" y="4688"/>
                  </a:cubicBezTo>
                  <a:cubicBezTo>
                    <a:pt x="5186" y="4688"/>
                    <a:pt x="5053" y="4644"/>
                    <a:pt x="4946" y="4555"/>
                  </a:cubicBezTo>
                  <a:lnTo>
                    <a:pt x="4270" y="3879"/>
                  </a:lnTo>
                  <a:lnTo>
                    <a:pt x="3594" y="4555"/>
                  </a:lnTo>
                  <a:cubicBezTo>
                    <a:pt x="3480" y="4660"/>
                    <a:pt x="3356" y="4705"/>
                    <a:pt x="3237" y="4705"/>
                  </a:cubicBezTo>
                  <a:cubicBezTo>
                    <a:pt x="2833" y="4705"/>
                    <a:pt x="2489" y="4192"/>
                    <a:pt x="2847" y="3808"/>
                  </a:cubicBezTo>
                  <a:lnTo>
                    <a:pt x="3523" y="3132"/>
                  </a:lnTo>
                  <a:lnTo>
                    <a:pt x="2847" y="2456"/>
                  </a:lnTo>
                  <a:cubicBezTo>
                    <a:pt x="2669" y="2242"/>
                    <a:pt x="2669" y="1922"/>
                    <a:pt x="2847" y="1708"/>
                  </a:cubicBezTo>
                  <a:cubicBezTo>
                    <a:pt x="2953" y="1619"/>
                    <a:pt x="3087" y="1575"/>
                    <a:pt x="3220" y="1575"/>
                  </a:cubicBezTo>
                  <a:cubicBezTo>
                    <a:pt x="3354" y="1575"/>
                    <a:pt x="3487" y="1619"/>
                    <a:pt x="3594" y="1708"/>
                  </a:cubicBezTo>
                  <a:lnTo>
                    <a:pt x="4270" y="2384"/>
                  </a:lnTo>
                  <a:lnTo>
                    <a:pt x="4946" y="1708"/>
                  </a:lnTo>
                  <a:cubicBezTo>
                    <a:pt x="5062" y="1593"/>
                    <a:pt x="5189" y="1544"/>
                    <a:pt x="5310" y="1544"/>
                  </a:cubicBezTo>
                  <a:close/>
                  <a:moveTo>
                    <a:pt x="4270" y="1"/>
                  </a:moveTo>
                  <a:cubicBezTo>
                    <a:pt x="1210" y="1"/>
                    <a:pt x="0" y="3986"/>
                    <a:pt x="2526" y="5693"/>
                  </a:cubicBezTo>
                  <a:cubicBezTo>
                    <a:pt x="3089" y="6069"/>
                    <a:pt x="3684" y="6234"/>
                    <a:pt x="4258" y="6234"/>
                  </a:cubicBezTo>
                  <a:cubicBezTo>
                    <a:pt x="6298" y="6234"/>
                    <a:pt x="8068" y="4143"/>
                    <a:pt x="7152" y="1922"/>
                  </a:cubicBezTo>
                  <a:cubicBezTo>
                    <a:pt x="6689" y="748"/>
                    <a:pt x="5551" y="1"/>
                    <a:pt x="4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4094500" y="1894450"/>
              <a:ext cx="102325" cy="58850"/>
            </a:xfrm>
            <a:custGeom>
              <a:avLst/>
              <a:gdLst/>
              <a:ahLst/>
              <a:cxnLst/>
              <a:rect l="l" t="t" r="r" b="b"/>
              <a:pathLst>
                <a:path w="4093" h="2354" extrusionOk="0">
                  <a:moveTo>
                    <a:pt x="2378" y="1"/>
                  </a:moveTo>
                  <a:cubicBezTo>
                    <a:pt x="1938" y="1"/>
                    <a:pt x="1503" y="175"/>
                    <a:pt x="1175" y="504"/>
                  </a:cubicBezTo>
                  <a:lnTo>
                    <a:pt x="1" y="1749"/>
                  </a:lnTo>
                  <a:lnTo>
                    <a:pt x="3701" y="2354"/>
                  </a:lnTo>
                  <a:cubicBezTo>
                    <a:pt x="4092" y="1678"/>
                    <a:pt x="3915" y="788"/>
                    <a:pt x="3310" y="290"/>
                  </a:cubicBezTo>
                  <a:cubicBezTo>
                    <a:pt x="3024" y="94"/>
                    <a:pt x="2699" y="1"/>
                    <a:pt x="2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3953950" y="2105400"/>
              <a:ext cx="117450" cy="84525"/>
            </a:xfrm>
            <a:custGeom>
              <a:avLst/>
              <a:gdLst/>
              <a:ahLst/>
              <a:cxnLst/>
              <a:rect l="l" t="t" r="r" b="b"/>
              <a:pathLst>
                <a:path w="4698" h="3381" extrusionOk="0">
                  <a:moveTo>
                    <a:pt x="2171" y="0"/>
                  </a:moveTo>
                  <a:cubicBezTo>
                    <a:pt x="1993" y="0"/>
                    <a:pt x="1851" y="36"/>
                    <a:pt x="1709" y="178"/>
                  </a:cubicBezTo>
                  <a:lnTo>
                    <a:pt x="179" y="1637"/>
                  </a:lnTo>
                  <a:cubicBezTo>
                    <a:pt x="1" y="1850"/>
                    <a:pt x="1" y="2170"/>
                    <a:pt x="179" y="2384"/>
                  </a:cubicBezTo>
                  <a:cubicBezTo>
                    <a:pt x="250" y="2420"/>
                    <a:pt x="286" y="2455"/>
                    <a:pt x="321" y="2491"/>
                  </a:cubicBezTo>
                  <a:lnTo>
                    <a:pt x="2171" y="3380"/>
                  </a:lnTo>
                  <a:lnTo>
                    <a:pt x="4698" y="427"/>
                  </a:lnTo>
                  <a:lnTo>
                    <a:pt x="21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4082950" y="2200575"/>
              <a:ext cx="83625" cy="115300"/>
            </a:xfrm>
            <a:custGeom>
              <a:avLst/>
              <a:gdLst/>
              <a:ahLst/>
              <a:cxnLst/>
              <a:rect l="l" t="t" r="r" b="b"/>
              <a:pathLst>
                <a:path w="3345" h="4612" extrusionOk="0">
                  <a:moveTo>
                    <a:pt x="2918" y="0"/>
                  </a:moveTo>
                  <a:lnTo>
                    <a:pt x="0" y="2526"/>
                  </a:lnTo>
                  <a:lnTo>
                    <a:pt x="890" y="4341"/>
                  </a:lnTo>
                  <a:cubicBezTo>
                    <a:pt x="970" y="4521"/>
                    <a:pt x="1140" y="4611"/>
                    <a:pt x="1318" y="4611"/>
                  </a:cubicBezTo>
                  <a:cubicBezTo>
                    <a:pt x="1456" y="4611"/>
                    <a:pt x="1599" y="4557"/>
                    <a:pt x="1708" y="4448"/>
                  </a:cubicBezTo>
                  <a:lnTo>
                    <a:pt x="3202" y="2989"/>
                  </a:lnTo>
                  <a:cubicBezTo>
                    <a:pt x="3309" y="2882"/>
                    <a:pt x="3345" y="2704"/>
                    <a:pt x="3345" y="2562"/>
                  </a:cubicBezTo>
                  <a:lnTo>
                    <a:pt x="29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4200350" y="2074250"/>
              <a:ext cx="104100" cy="138800"/>
            </a:xfrm>
            <a:custGeom>
              <a:avLst/>
              <a:gdLst/>
              <a:ahLst/>
              <a:cxnLst/>
              <a:rect l="l" t="t" r="r" b="b"/>
              <a:pathLst>
                <a:path w="4164" h="5552" extrusionOk="0">
                  <a:moveTo>
                    <a:pt x="3594" y="1"/>
                  </a:moveTo>
                  <a:lnTo>
                    <a:pt x="1" y="3594"/>
                  </a:lnTo>
                  <a:lnTo>
                    <a:pt x="1104" y="5551"/>
                  </a:lnTo>
                  <a:cubicBezTo>
                    <a:pt x="1709" y="4377"/>
                    <a:pt x="2847" y="3559"/>
                    <a:pt x="4164" y="3345"/>
                  </a:cubicBezTo>
                  <a:lnTo>
                    <a:pt x="3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4023350" y="1913475"/>
              <a:ext cx="338925" cy="332825"/>
            </a:xfrm>
            <a:custGeom>
              <a:avLst/>
              <a:gdLst/>
              <a:ahLst/>
              <a:cxnLst/>
              <a:rect l="l" t="t" r="r" b="b"/>
              <a:pathLst>
                <a:path w="13557" h="13313" extrusionOk="0">
                  <a:moveTo>
                    <a:pt x="11831" y="0"/>
                  </a:moveTo>
                  <a:cubicBezTo>
                    <a:pt x="11422" y="0"/>
                    <a:pt x="11012" y="152"/>
                    <a:pt x="10710" y="454"/>
                  </a:cubicBezTo>
                  <a:lnTo>
                    <a:pt x="4448" y="6752"/>
                  </a:lnTo>
                  <a:lnTo>
                    <a:pt x="356" y="11520"/>
                  </a:lnTo>
                  <a:cubicBezTo>
                    <a:pt x="0" y="11947"/>
                    <a:pt x="0" y="12587"/>
                    <a:pt x="427" y="13014"/>
                  </a:cubicBezTo>
                  <a:cubicBezTo>
                    <a:pt x="627" y="13214"/>
                    <a:pt x="893" y="13312"/>
                    <a:pt x="1162" y="13312"/>
                  </a:cubicBezTo>
                  <a:cubicBezTo>
                    <a:pt x="1418" y="13312"/>
                    <a:pt x="1678" y="13223"/>
                    <a:pt x="1886" y="13050"/>
                  </a:cubicBezTo>
                  <a:lnTo>
                    <a:pt x="6689" y="8922"/>
                  </a:lnTo>
                  <a:lnTo>
                    <a:pt x="12952" y="2660"/>
                  </a:lnTo>
                  <a:cubicBezTo>
                    <a:pt x="13556" y="2055"/>
                    <a:pt x="13556" y="1059"/>
                    <a:pt x="12952" y="454"/>
                  </a:cubicBezTo>
                  <a:cubicBezTo>
                    <a:pt x="12649" y="152"/>
                    <a:pt x="12240"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3974425" y="1951275"/>
              <a:ext cx="223300" cy="120325"/>
            </a:xfrm>
            <a:custGeom>
              <a:avLst/>
              <a:gdLst/>
              <a:ahLst/>
              <a:cxnLst/>
              <a:rect l="l" t="t" r="r" b="b"/>
              <a:pathLst>
                <a:path w="8932" h="4813" extrusionOk="0">
                  <a:moveTo>
                    <a:pt x="143" y="1896"/>
                  </a:moveTo>
                  <a:lnTo>
                    <a:pt x="178" y="1931"/>
                  </a:lnTo>
                  <a:cubicBezTo>
                    <a:pt x="174" y="1927"/>
                    <a:pt x="170" y="1922"/>
                    <a:pt x="166" y="1918"/>
                  </a:cubicBezTo>
                  <a:lnTo>
                    <a:pt x="166" y="1918"/>
                  </a:lnTo>
                  <a:cubicBezTo>
                    <a:pt x="158" y="1911"/>
                    <a:pt x="151" y="1903"/>
                    <a:pt x="143" y="1896"/>
                  </a:cubicBezTo>
                  <a:close/>
                  <a:moveTo>
                    <a:pt x="1546" y="0"/>
                  </a:moveTo>
                  <a:cubicBezTo>
                    <a:pt x="1409" y="0"/>
                    <a:pt x="1292" y="64"/>
                    <a:pt x="1174" y="152"/>
                  </a:cubicBezTo>
                  <a:lnTo>
                    <a:pt x="178" y="1184"/>
                  </a:lnTo>
                  <a:cubicBezTo>
                    <a:pt x="36" y="1290"/>
                    <a:pt x="0" y="1468"/>
                    <a:pt x="36" y="1611"/>
                  </a:cubicBezTo>
                  <a:cubicBezTo>
                    <a:pt x="36" y="1713"/>
                    <a:pt x="69" y="1816"/>
                    <a:pt x="166" y="1918"/>
                  </a:cubicBezTo>
                  <a:lnTo>
                    <a:pt x="166" y="1918"/>
                  </a:lnTo>
                  <a:cubicBezTo>
                    <a:pt x="195" y="1946"/>
                    <a:pt x="229" y="1974"/>
                    <a:pt x="285" y="2002"/>
                  </a:cubicBezTo>
                  <a:lnTo>
                    <a:pt x="5337" y="4813"/>
                  </a:lnTo>
                  <a:lnTo>
                    <a:pt x="8931" y="1219"/>
                  </a:lnTo>
                  <a:lnTo>
                    <a:pt x="1637" y="10"/>
                  </a:lnTo>
                  <a:cubicBezTo>
                    <a:pt x="1605" y="3"/>
                    <a:pt x="1575" y="0"/>
                    <a:pt x="1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4318675" y="2078900"/>
              <a:ext cx="74325" cy="81675"/>
            </a:xfrm>
            <a:custGeom>
              <a:avLst/>
              <a:gdLst/>
              <a:ahLst/>
              <a:cxnLst/>
              <a:rect l="l" t="t" r="r" b="b"/>
              <a:pathLst>
                <a:path w="2973" h="3267" extrusionOk="0">
                  <a:moveTo>
                    <a:pt x="811" y="1"/>
                  </a:moveTo>
                  <a:cubicBezTo>
                    <a:pt x="549" y="1"/>
                    <a:pt x="273" y="74"/>
                    <a:pt x="0" y="242"/>
                  </a:cubicBezTo>
                  <a:lnTo>
                    <a:pt x="463" y="3124"/>
                  </a:lnTo>
                  <a:cubicBezTo>
                    <a:pt x="747" y="3124"/>
                    <a:pt x="1032" y="3195"/>
                    <a:pt x="1317" y="3266"/>
                  </a:cubicBezTo>
                  <a:lnTo>
                    <a:pt x="1886" y="2697"/>
                  </a:lnTo>
                  <a:cubicBezTo>
                    <a:pt x="2972" y="1640"/>
                    <a:pt x="2047" y="1"/>
                    <a:pt x="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68"/>
          <p:cNvGrpSpPr/>
          <p:nvPr/>
        </p:nvGrpSpPr>
        <p:grpSpPr>
          <a:xfrm>
            <a:off x="3262800" y="2019972"/>
            <a:ext cx="450125" cy="375475"/>
            <a:chOff x="3262800" y="1929200"/>
            <a:chExt cx="450125" cy="375475"/>
          </a:xfrm>
        </p:grpSpPr>
        <p:sp>
          <p:nvSpPr>
            <p:cNvPr id="2010" name="Google Shape;2010;p68"/>
            <p:cNvSpPr/>
            <p:nvPr/>
          </p:nvSpPr>
          <p:spPr>
            <a:xfrm>
              <a:off x="3263700" y="1968625"/>
              <a:ext cx="98750" cy="71850"/>
            </a:xfrm>
            <a:custGeom>
              <a:avLst/>
              <a:gdLst/>
              <a:ahLst/>
              <a:cxnLst/>
              <a:rect l="l" t="t" r="r" b="b"/>
              <a:pathLst>
                <a:path w="3950" h="2874" extrusionOk="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3264575" y="2225475"/>
              <a:ext cx="448350" cy="26700"/>
            </a:xfrm>
            <a:custGeom>
              <a:avLst/>
              <a:gdLst/>
              <a:ahLst/>
              <a:cxnLst/>
              <a:rect l="l" t="t" r="r" b="b"/>
              <a:pathLst>
                <a:path w="17934" h="1068" extrusionOk="0">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3262800" y="2277950"/>
              <a:ext cx="450125" cy="26725"/>
            </a:xfrm>
            <a:custGeom>
              <a:avLst/>
              <a:gdLst/>
              <a:ahLst/>
              <a:cxnLst/>
              <a:rect l="l" t="t" r="r" b="b"/>
              <a:pathLst>
                <a:path w="18005" h="1069" extrusionOk="0">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3469175" y="2067150"/>
              <a:ext cx="116250" cy="122550"/>
            </a:xfrm>
            <a:custGeom>
              <a:avLst/>
              <a:gdLst/>
              <a:ahLst/>
              <a:cxnLst/>
              <a:rect l="l" t="t" r="r" b="b"/>
              <a:pathLst>
                <a:path w="4650" h="4902" extrusionOk="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3553675" y="1929200"/>
              <a:ext cx="107650" cy="48550"/>
            </a:xfrm>
            <a:custGeom>
              <a:avLst/>
              <a:gdLst/>
              <a:ahLst/>
              <a:cxnLst/>
              <a:rect l="l" t="t" r="r" b="b"/>
              <a:pathLst>
                <a:path w="4306" h="1942" extrusionOk="0">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3294825" y="1955050"/>
              <a:ext cx="401200" cy="189500"/>
            </a:xfrm>
            <a:custGeom>
              <a:avLst/>
              <a:gdLst/>
              <a:ahLst/>
              <a:cxnLst/>
              <a:rect l="l" t="t" r="r" b="b"/>
              <a:pathLst>
                <a:path w="16048" h="7580" extrusionOk="0">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8"/>
          <p:cNvGrpSpPr/>
          <p:nvPr/>
        </p:nvGrpSpPr>
        <p:grpSpPr>
          <a:xfrm>
            <a:off x="3954850" y="1330447"/>
            <a:ext cx="445675" cy="445000"/>
            <a:chOff x="3954850" y="1239675"/>
            <a:chExt cx="445675" cy="445000"/>
          </a:xfrm>
        </p:grpSpPr>
        <p:sp>
          <p:nvSpPr>
            <p:cNvPr id="2017" name="Google Shape;2017;p68"/>
            <p:cNvSpPr/>
            <p:nvPr/>
          </p:nvSpPr>
          <p:spPr>
            <a:xfrm>
              <a:off x="4181675" y="1423125"/>
              <a:ext cx="152125" cy="130475"/>
            </a:xfrm>
            <a:custGeom>
              <a:avLst/>
              <a:gdLst/>
              <a:ahLst/>
              <a:cxnLst/>
              <a:rect l="l" t="t" r="r" b="b"/>
              <a:pathLst>
                <a:path w="6085" h="5219" extrusionOk="0">
                  <a:moveTo>
                    <a:pt x="3487" y="1"/>
                  </a:moveTo>
                  <a:cubicBezTo>
                    <a:pt x="1139" y="1"/>
                    <a:pt x="1" y="2812"/>
                    <a:pt x="1637" y="4448"/>
                  </a:cubicBezTo>
                  <a:cubicBezTo>
                    <a:pt x="2169" y="4979"/>
                    <a:pt x="2824" y="5218"/>
                    <a:pt x="3466" y="5218"/>
                  </a:cubicBezTo>
                  <a:cubicBezTo>
                    <a:pt x="4803" y="5218"/>
                    <a:pt x="6085" y="4184"/>
                    <a:pt x="6085" y="2598"/>
                  </a:cubicBezTo>
                  <a:cubicBezTo>
                    <a:pt x="6085" y="1175"/>
                    <a:pt x="4911" y="1"/>
                    <a:pt x="3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4344450" y="1440025"/>
              <a:ext cx="56075" cy="97875"/>
            </a:xfrm>
            <a:custGeom>
              <a:avLst/>
              <a:gdLst/>
              <a:ahLst/>
              <a:cxnLst/>
              <a:rect l="l" t="t" r="r" b="b"/>
              <a:pathLst>
                <a:path w="2243" h="3915" extrusionOk="0">
                  <a:moveTo>
                    <a:pt x="36" y="1"/>
                  </a:moveTo>
                  <a:lnTo>
                    <a:pt x="36" y="1"/>
                  </a:lnTo>
                  <a:cubicBezTo>
                    <a:pt x="392" y="570"/>
                    <a:pt x="606" y="1246"/>
                    <a:pt x="606" y="1958"/>
                  </a:cubicBezTo>
                  <a:cubicBezTo>
                    <a:pt x="606" y="2669"/>
                    <a:pt x="392" y="3345"/>
                    <a:pt x="1" y="3915"/>
                  </a:cubicBezTo>
                  <a:lnTo>
                    <a:pt x="2242" y="3381"/>
                  </a:lnTo>
                  <a:lnTo>
                    <a:pt x="2242" y="534"/>
                  </a:lnTo>
                  <a:lnTo>
                    <a:pt x="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4320450" y="1551225"/>
              <a:ext cx="79175" cy="133450"/>
            </a:xfrm>
            <a:custGeom>
              <a:avLst/>
              <a:gdLst/>
              <a:ahLst/>
              <a:cxnLst/>
              <a:rect l="l" t="t" r="r" b="b"/>
              <a:pathLst>
                <a:path w="3167" h="5338" extrusionOk="0">
                  <a:moveTo>
                    <a:pt x="3167" y="0"/>
                  </a:moveTo>
                  <a:lnTo>
                    <a:pt x="0" y="783"/>
                  </a:lnTo>
                  <a:lnTo>
                    <a:pt x="0" y="4804"/>
                  </a:lnTo>
                  <a:cubicBezTo>
                    <a:pt x="0" y="5088"/>
                    <a:pt x="249" y="5337"/>
                    <a:pt x="534" y="5337"/>
                  </a:cubicBezTo>
                  <a:cubicBezTo>
                    <a:pt x="1957" y="5337"/>
                    <a:pt x="3131" y="4163"/>
                    <a:pt x="3167" y="2740"/>
                  </a:cubicBezTo>
                  <a:lnTo>
                    <a:pt x="3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4149650" y="1423125"/>
              <a:ext cx="55175" cy="64975"/>
            </a:xfrm>
            <a:custGeom>
              <a:avLst/>
              <a:gdLst/>
              <a:ahLst/>
              <a:cxnLst/>
              <a:rect l="l" t="t" r="r" b="b"/>
              <a:pathLst>
                <a:path w="2207" h="2599" extrusionOk="0">
                  <a:moveTo>
                    <a:pt x="1" y="1"/>
                  </a:moveTo>
                  <a:cubicBezTo>
                    <a:pt x="683" y="648"/>
                    <a:pt x="1070" y="1557"/>
                    <a:pt x="1102" y="2477"/>
                  </a:cubicBezTo>
                  <a:lnTo>
                    <a:pt x="1102" y="2477"/>
                  </a:lnTo>
                  <a:cubicBezTo>
                    <a:pt x="1104" y="1557"/>
                    <a:pt x="1525" y="648"/>
                    <a:pt x="2207" y="1"/>
                  </a:cubicBezTo>
                  <a:close/>
                  <a:moveTo>
                    <a:pt x="1102" y="2477"/>
                  </a:moveTo>
                  <a:cubicBezTo>
                    <a:pt x="1101" y="2518"/>
                    <a:pt x="1102" y="2558"/>
                    <a:pt x="1104" y="2598"/>
                  </a:cubicBezTo>
                  <a:cubicBezTo>
                    <a:pt x="1104" y="2558"/>
                    <a:pt x="1103" y="2518"/>
                    <a:pt x="1102" y="24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4294650" y="1279925"/>
              <a:ext cx="77400" cy="139675"/>
            </a:xfrm>
            <a:custGeom>
              <a:avLst/>
              <a:gdLst/>
              <a:ahLst/>
              <a:cxnLst/>
              <a:rect l="l" t="t" r="r" b="b"/>
              <a:pathLst>
                <a:path w="3096" h="5587" extrusionOk="0">
                  <a:moveTo>
                    <a:pt x="0" y="0"/>
                  </a:moveTo>
                  <a:lnTo>
                    <a:pt x="0" y="4804"/>
                  </a:lnTo>
                  <a:lnTo>
                    <a:pt x="3096" y="5586"/>
                  </a:lnTo>
                  <a:cubicBezTo>
                    <a:pt x="2882" y="3345"/>
                    <a:pt x="1779" y="13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3998425" y="1423125"/>
              <a:ext cx="153025" cy="130475"/>
            </a:xfrm>
            <a:custGeom>
              <a:avLst/>
              <a:gdLst/>
              <a:ahLst/>
              <a:cxnLst/>
              <a:rect l="l" t="t" r="r" b="b"/>
              <a:pathLst>
                <a:path w="6121" h="5219" extrusionOk="0">
                  <a:moveTo>
                    <a:pt x="3488" y="1"/>
                  </a:moveTo>
                  <a:cubicBezTo>
                    <a:pt x="1175" y="1"/>
                    <a:pt x="1" y="2812"/>
                    <a:pt x="1673" y="4448"/>
                  </a:cubicBezTo>
                  <a:cubicBezTo>
                    <a:pt x="2204" y="4979"/>
                    <a:pt x="2859" y="5218"/>
                    <a:pt x="3502" y="5218"/>
                  </a:cubicBezTo>
                  <a:cubicBezTo>
                    <a:pt x="4839" y="5218"/>
                    <a:pt x="6121" y="4184"/>
                    <a:pt x="6121" y="2598"/>
                  </a:cubicBezTo>
                  <a:cubicBezTo>
                    <a:pt x="6121" y="1175"/>
                    <a:pt x="4947" y="1"/>
                    <a:pt x="3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3954850" y="1439150"/>
              <a:ext cx="55175" cy="97850"/>
            </a:xfrm>
            <a:custGeom>
              <a:avLst/>
              <a:gdLst/>
              <a:ahLst/>
              <a:cxnLst/>
              <a:rect l="l" t="t" r="r" b="b"/>
              <a:pathLst>
                <a:path w="2207" h="3914" extrusionOk="0">
                  <a:moveTo>
                    <a:pt x="2171" y="0"/>
                  </a:moveTo>
                  <a:lnTo>
                    <a:pt x="0" y="569"/>
                  </a:lnTo>
                  <a:lnTo>
                    <a:pt x="0" y="3380"/>
                  </a:lnTo>
                  <a:lnTo>
                    <a:pt x="2206" y="3914"/>
                  </a:lnTo>
                  <a:cubicBezTo>
                    <a:pt x="1815" y="3345"/>
                    <a:pt x="1602" y="2669"/>
                    <a:pt x="1602" y="1957"/>
                  </a:cubicBezTo>
                  <a:cubicBezTo>
                    <a:pt x="1602" y="1281"/>
                    <a:pt x="1815" y="605"/>
                    <a:pt x="2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3954850" y="1551225"/>
              <a:ext cx="79200" cy="133450"/>
            </a:xfrm>
            <a:custGeom>
              <a:avLst/>
              <a:gdLst/>
              <a:ahLst/>
              <a:cxnLst/>
              <a:rect l="l" t="t" r="r" b="b"/>
              <a:pathLst>
                <a:path w="3168" h="5338" extrusionOk="0">
                  <a:moveTo>
                    <a:pt x="0" y="0"/>
                  </a:moveTo>
                  <a:lnTo>
                    <a:pt x="0" y="2740"/>
                  </a:lnTo>
                  <a:cubicBezTo>
                    <a:pt x="0" y="4199"/>
                    <a:pt x="1210" y="5337"/>
                    <a:pt x="2669" y="5337"/>
                  </a:cubicBezTo>
                  <a:cubicBezTo>
                    <a:pt x="2954" y="5337"/>
                    <a:pt x="3167" y="5124"/>
                    <a:pt x="3167" y="4804"/>
                  </a:cubicBezTo>
                  <a:lnTo>
                    <a:pt x="3167" y="7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3982425" y="1279925"/>
              <a:ext cx="77400" cy="139675"/>
            </a:xfrm>
            <a:custGeom>
              <a:avLst/>
              <a:gdLst/>
              <a:ahLst/>
              <a:cxnLst/>
              <a:rect l="l" t="t" r="r" b="b"/>
              <a:pathLst>
                <a:path w="3096" h="5587" extrusionOk="0">
                  <a:moveTo>
                    <a:pt x="3096" y="0"/>
                  </a:moveTo>
                  <a:cubicBezTo>
                    <a:pt x="1317" y="1317"/>
                    <a:pt x="214" y="3345"/>
                    <a:pt x="0" y="5586"/>
                  </a:cubicBezTo>
                  <a:lnTo>
                    <a:pt x="3096" y="4804"/>
                  </a:lnTo>
                  <a:lnTo>
                    <a:pt x="30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4085600" y="1239675"/>
              <a:ext cx="183275" cy="156800"/>
            </a:xfrm>
            <a:custGeom>
              <a:avLst/>
              <a:gdLst/>
              <a:ahLst/>
              <a:cxnLst/>
              <a:rect l="l" t="t" r="r" b="b"/>
              <a:pathLst>
                <a:path w="7331" h="6272" extrusionOk="0">
                  <a:moveTo>
                    <a:pt x="4749" y="1603"/>
                  </a:moveTo>
                  <a:cubicBezTo>
                    <a:pt x="5214" y="1603"/>
                    <a:pt x="5489" y="2335"/>
                    <a:pt x="4947" y="2606"/>
                  </a:cubicBezTo>
                  <a:lnTo>
                    <a:pt x="3915" y="3140"/>
                  </a:lnTo>
                  <a:cubicBezTo>
                    <a:pt x="3826" y="3158"/>
                    <a:pt x="3746" y="3167"/>
                    <a:pt x="3666" y="3167"/>
                  </a:cubicBezTo>
                  <a:cubicBezTo>
                    <a:pt x="3586" y="3167"/>
                    <a:pt x="3506" y="3158"/>
                    <a:pt x="3417" y="3140"/>
                  </a:cubicBezTo>
                  <a:lnTo>
                    <a:pt x="2385" y="2606"/>
                  </a:lnTo>
                  <a:cubicBezTo>
                    <a:pt x="2136" y="2464"/>
                    <a:pt x="2029" y="2144"/>
                    <a:pt x="2171" y="1895"/>
                  </a:cubicBezTo>
                  <a:cubicBezTo>
                    <a:pt x="2245" y="1722"/>
                    <a:pt x="2422" y="1618"/>
                    <a:pt x="2607" y="1618"/>
                  </a:cubicBezTo>
                  <a:cubicBezTo>
                    <a:pt x="2688" y="1618"/>
                    <a:pt x="2771" y="1638"/>
                    <a:pt x="2847" y="1681"/>
                  </a:cubicBezTo>
                  <a:lnTo>
                    <a:pt x="3666" y="2073"/>
                  </a:lnTo>
                  <a:lnTo>
                    <a:pt x="4484" y="1681"/>
                  </a:lnTo>
                  <a:cubicBezTo>
                    <a:pt x="4576" y="1627"/>
                    <a:pt x="4666" y="1603"/>
                    <a:pt x="4749" y="1603"/>
                  </a:cubicBezTo>
                  <a:close/>
                  <a:moveTo>
                    <a:pt x="1500" y="3126"/>
                  </a:moveTo>
                  <a:cubicBezTo>
                    <a:pt x="1588" y="3126"/>
                    <a:pt x="1683" y="3152"/>
                    <a:pt x="1780" y="3211"/>
                  </a:cubicBezTo>
                  <a:lnTo>
                    <a:pt x="3666" y="4136"/>
                  </a:lnTo>
                  <a:lnTo>
                    <a:pt x="5516" y="3211"/>
                  </a:lnTo>
                  <a:cubicBezTo>
                    <a:pt x="5581" y="3183"/>
                    <a:pt x="5649" y="3170"/>
                    <a:pt x="5715" y="3170"/>
                  </a:cubicBezTo>
                  <a:cubicBezTo>
                    <a:pt x="5904" y="3170"/>
                    <a:pt x="6087" y="3276"/>
                    <a:pt x="6192" y="3460"/>
                  </a:cubicBezTo>
                  <a:cubicBezTo>
                    <a:pt x="6334" y="3709"/>
                    <a:pt x="6227" y="4030"/>
                    <a:pt x="5978" y="4172"/>
                  </a:cubicBezTo>
                  <a:lnTo>
                    <a:pt x="3915" y="5204"/>
                  </a:lnTo>
                  <a:cubicBezTo>
                    <a:pt x="3826" y="5239"/>
                    <a:pt x="3737" y="5257"/>
                    <a:pt x="3652" y="5257"/>
                  </a:cubicBezTo>
                  <a:cubicBezTo>
                    <a:pt x="3568" y="5257"/>
                    <a:pt x="3488" y="5239"/>
                    <a:pt x="3417" y="5204"/>
                  </a:cubicBezTo>
                  <a:lnTo>
                    <a:pt x="1353" y="4172"/>
                  </a:lnTo>
                  <a:cubicBezTo>
                    <a:pt x="719" y="3931"/>
                    <a:pt x="1007" y="3126"/>
                    <a:pt x="1500" y="3126"/>
                  </a:cubicBezTo>
                  <a:close/>
                  <a:moveTo>
                    <a:pt x="3666" y="0"/>
                  </a:moveTo>
                  <a:cubicBezTo>
                    <a:pt x="2403" y="0"/>
                    <a:pt x="1139" y="311"/>
                    <a:pt x="1" y="934"/>
                  </a:cubicBezTo>
                  <a:lnTo>
                    <a:pt x="1" y="6271"/>
                  </a:lnTo>
                  <a:lnTo>
                    <a:pt x="7330" y="6271"/>
                  </a:lnTo>
                  <a:lnTo>
                    <a:pt x="7330" y="934"/>
                  </a:lnTo>
                  <a:cubicBezTo>
                    <a:pt x="6192" y="311"/>
                    <a:pt x="4929" y="0"/>
                    <a:pt x="3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68"/>
          <p:cNvGrpSpPr/>
          <p:nvPr/>
        </p:nvGrpSpPr>
        <p:grpSpPr>
          <a:xfrm>
            <a:off x="3265475" y="1330672"/>
            <a:ext cx="444775" cy="444775"/>
            <a:chOff x="3265475" y="1239900"/>
            <a:chExt cx="444775" cy="444775"/>
          </a:xfrm>
        </p:grpSpPr>
        <p:sp>
          <p:nvSpPr>
            <p:cNvPr id="2028" name="Google Shape;2028;p68"/>
            <p:cNvSpPr/>
            <p:nvPr/>
          </p:nvSpPr>
          <p:spPr>
            <a:xfrm>
              <a:off x="3370425" y="1423125"/>
              <a:ext cx="52525" cy="156575"/>
            </a:xfrm>
            <a:custGeom>
              <a:avLst/>
              <a:gdLst/>
              <a:ahLst/>
              <a:cxnLst/>
              <a:rect l="l" t="t" r="r" b="b"/>
              <a:pathLst>
                <a:path w="2101" h="6263" extrusionOk="0">
                  <a:moveTo>
                    <a:pt x="1" y="1"/>
                  </a:moveTo>
                  <a:lnTo>
                    <a:pt x="1" y="6263"/>
                  </a:lnTo>
                  <a:lnTo>
                    <a:pt x="535" y="6263"/>
                  </a:lnTo>
                  <a:cubicBezTo>
                    <a:pt x="1388" y="6263"/>
                    <a:pt x="2100" y="5551"/>
                    <a:pt x="2100" y="4697"/>
                  </a:cubicBezTo>
                  <a:lnTo>
                    <a:pt x="2100" y="1566"/>
                  </a:lnTo>
                  <a:cubicBezTo>
                    <a:pt x="2100" y="712"/>
                    <a:pt x="1388" y="1"/>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3265475" y="1239900"/>
              <a:ext cx="444775" cy="444775"/>
            </a:xfrm>
            <a:custGeom>
              <a:avLst/>
              <a:gdLst/>
              <a:ahLst/>
              <a:cxnLst/>
              <a:rect l="l" t="t" r="r" b="b"/>
              <a:pathLst>
                <a:path w="17791" h="17791" extrusionOk="0">
                  <a:moveTo>
                    <a:pt x="8895" y="0"/>
                  </a:moveTo>
                  <a:cubicBezTo>
                    <a:pt x="5337" y="0"/>
                    <a:pt x="2384" y="2775"/>
                    <a:pt x="2135" y="6333"/>
                  </a:cubicBezTo>
                  <a:cubicBezTo>
                    <a:pt x="890" y="6582"/>
                    <a:pt x="0" y="7650"/>
                    <a:pt x="0" y="8895"/>
                  </a:cubicBezTo>
                  <a:lnTo>
                    <a:pt x="0" y="12026"/>
                  </a:lnTo>
                  <a:cubicBezTo>
                    <a:pt x="0" y="13464"/>
                    <a:pt x="1140" y="14624"/>
                    <a:pt x="2603" y="14624"/>
                  </a:cubicBezTo>
                  <a:cubicBezTo>
                    <a:pt x="2625" y="14624"/>
                    <a:pt x="2647" y="14624"/>
                    <a:pt x="2669" y="14624"/>
                  </a:cubicBezTo>
                  <a:cubicBezTo>
                    <a:pt x="2953" y="14624"/>
                    <a:pt x="3167" y="14410"/>
                    <a:pt x="3167" y="14126"/>
                  </a:cubicBezTo>
                  <a:lnTo>
                    <a:pt x="3167" y="6796"/>
                  </a:lnTo>
                  <a:cubicBezTo>
                    <a:pt x="3167" y="3629"/>
                    <a:pt x="5729" y="1067"/>
                    <a:pt x="8895" y="1067"/>
                  </a:cubicBezTo>
                  <a:cubicBezTo>
                    <a:pt x="12062" y="1067"/>
                    <a:pt x="14660" y="3629"/>
                    <a:pt x="14660" y="6796"/>
                  </a:cubicBezTo>
                  <a:lnTo>
                    <a:pt x="14660" y="15193"/>
                  </a:lnTo>
                  <a:cubicBezTo>
                    <a:pt x="14660" y="15478"/>
                    <a:pt x="14411" y="15691"/>
                    <a:pt x="14126" y="15691"/>
                  </a:cubicBezTo>
                  <a:lnTo>
                    <a:pt x="11422" y="15691"/>
                  </a:lnTo>
                  <a:cubicBezTo>
                    <a:pt x="11208" y="15086"/>
                    <a:pt x="10603" y="14659"/>
                    <a:pt x="9963" y="14659"/>
                  </a:cubicBezTo>
                  <a:lnTo>
                    <a:pt x="7864" y="14659"/>
                  </a:lnTo>
                  <a:cubicBezTo>
                    <a:pt x="6013" y="14873"/>
                    <a:pt x="6013" y="17577"/>
                    <a:pt x="7864" y="17790"/>
                  </a:cubicBezTo>
                  <a:lnTo>
                    <a:pt x="9963" y="17790"/>
                  </a:lnTo>
                  <a:cubicBezTo>
                    <a:pt x="10603" y="17790"/>
                    <a:pt x="11208" y="17363"/>
                    <a:pt x="11422" y="16723"/>
                  </a:cubicBezTo>
                  <a:lnTo>
                    <a:pt x="14126" y="16723"/>
                  </a:lnTo>
                  <a:cubicBezTo>
                    <a:pt x="14980" y="16723"/>
                    <a:pt x="15691" y="16047"/>
                    <a:pt x="15691" y="15157"/>
                  </a:cubicBezTo>
                  <a:lnTo>
                    <a:pt x="15691" y="14588"/>
                  </a:lnTo>
                  <a:cubicBezTo>
                    <a:pt x="16901" y="14303"/>
                    <a:pt x="17755" y="13236"/>
                    <a:pt x="17791" y="12026"/>
                  </a:cubicBezTo>
                  <a:lnTo>
                    <a:pt x="17791" y="8895"/>
                  </a:lnTo>
                  <a:cubicBezTo>
                    <a:pt x="17755" y="7650"/>
                    <a:pt x="16866" y="6582"/>
                    <a:pt x="15620" y="6333"/>
                  </a:cubicBezTo>
                  <a:lnTo>
                    <a:pt x="15656" y="6333"/>
                  </a:lnTo>
                  <a:cubicBezTo>
                    <a:pt x="15407" y="2775"/>
                    <a:pt x="12454" y="0"/>
                    <a:pt x="8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3552775" y="1423125"/>
              <a:ext cx="52525" cy="156575"/>
            </a:xfrm>
            <a:custGeom>
              <a:avLst/>
              <a:gdLst/>
              <a:ahLst/>
              <a:cxnLst/>
              <a:rect l="l" t="t" r="r" b="b"/>
              <a:pathLst>
                <a:path w="2101" h="6263" extrusionOk="0">
                  <a:moveTo>
                    <a:pt x="1566" y="1"/>
                  </a:moveTo>
                  <a:cubicBezTo>
                    <a:pt x="713" y="1"/>
                    <a:pt x="1" y="712"/>
                    <a:pt x="1" y="1566"/>
                  </a:cubicBezTo>
                  <a:lnTo>
                    <a:pt x="1" y="4697"/>
                  </a:lnTo>
                  <a:cubicBezTo>
                    <a:pt x="1" y="5551"/>
                    <a:pt x="713" y="6227"/>
                    <a:pt x="1566" y="6263"/>
                  </a:cubicBezTo>
                  <a:lnTo>
                    <a:pt x="2100" y="6263"/>
                  </a:ln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68"/>
          <p:cNvSpPr/>
          <p:nvPr/>
        </p:nvSpPr>
        <p:spPr>
          <a:xfrm>
            <a:off x="2509375" y="4118397"/>
            <a:ext cx="488375" cy="444325"/>
          </a:xfrm>
          <a:custGeom>
            <a:avLst/>
            <a:gdLst/>
            <a:ahLst/>
            <a:cxnLst/>
            <a:rect l="l" t="t" r="r" b="b"/>
            <a:pathLst>
              <a:path w="19535" h="17773" extrusionOk="0">
                <a:moveTo>
                  <a:pt x="9216" y="4271"/>
                </a:moveTo>
                <a:lnTo>
                  <a:pt x="9216" y="7437"/>
                </a:lnTo>
                <a:cubicBezTo>
                  <a:pt x="8149" y="7793"/>
                  <a:pt x="7828" y="9181"/>
                  <a:pt x="8647" y="9999"/>
                </a:cubicBezTo>
                <a:cubicBezTo>
                  <a:pt x="8959" y="10312"/>
                  <a:pt x="9355" y="10458"/>
                  <a:pt x="9745" y="10458"/>
                </a:cubicBezTo>
                <a:cubicBezTo>
                  <a:pt x="10375" y="10458"/>
                  <a:pt x="10989" y="10076"/>
                  <a:pt x="11208" y="9394"/>
                </a:cubicBezTo>
                <a:lnTo>
                  <a:pt x="14375" y="9394"/>
                </a:lnTo>
                <a:cubicBezTo>
                  <a:pt x="14126" y="11778"/>
                  <a:pt x="12134" y="13593"/>
                  <a:pt x="9750" y="13593"/>
                </a:cubicBezTo>
                <a:cubicBezTo>
                  <a:pt x="8967" y="13593"/>
                  <a:pt x="8220" y="13379"/>
                  <a:pt x="7544" y="13023"/>
                </a:cubicBezTo>
                <a:cubicBezTo>
                  <a:pt x="7718" y="12502"/>
                  <a:pt x="7585" y="11912"/>
                  <a:pt x="7180" y="11487"/>
                </a:cubicBezTo>
                <a:lnTo>
                  <a:pt x="7180" y="11487"/>
                </a:lnTo>
                <a:cubicBezTo>
                  <a:pt x="7183" y="11489"/>
                  <a:pt x="7185" y="11491"/>
                  <a:pt x="7188" y="11493"/>
                </a:cubicBezTo>
                <a:lnTo>
                  <a:pt x="7152" y="11458"/>
                </a:lnTo>
                <a:lnTo>
                  <a:pt x="7152" y="11458"/>
                </a:lnTo>
                <a:cubicBezTo>
                  <a:pt x="7162" y="11467"/>
                  <a:pt x="7171" y="11477"/>
                  <a:pt x="7180" y="11487"/>
                </a:cubicBezTo>
                <a:lnTo>
                  <a:pt x="7180" y="11487"/>
                </a:lnTo>
                <a:cubicBezTo>
                  <a:pt x="6863" y="11199"/>
                  <a:pt x="6449" y="11048"/>
                  <a:pt x="6039" y="11048"/>
                </a:cubicBezTo>
                <a:cubicBezTo>
                  <a:pt x="5898" y="11048"/>
                  <a:pt x="5758" y="11066"/>
                  <a:pt x="5622" y="11102"/>
                </a:cubicBezTo>
                <a:cubicBezTo>
                  <a:pt x="4021" y="8184"/>
                  <a:pt x="5907" y="4591"/>
                  <a:pt x="9216" y="4271"/>
                </a:cubicBezTo>
                <a:close/>
                <a:moveTo>
                  <a:pt x="9252" y="1104"/>
                </a:moveTo>
                <a:lnTo>
                  <a:pt x="9252" y="3168"/>
                </a:lnTo>
                <a:cubicBezTo>
                  <a:pt x="5089" y="3559"/>
                  <a:pt x="2740" y="8078"/>
                  <a:pt x="4804" y="11707"/>
                </a:cubicBezTo>
                <a:cubicBezTo>
                  <a:pt x="4038" y="12842"/>
                  <a:pt x="4968" y="14157"/>
                  <a:pt x="6098" y="14157"/>
                </a:cubicBezTo>
                <a:cubicBezTo>
                  <a:pt x="6386" y="14157"/>
                  <a:pt x="6686" y="14072"/>
                  <a:pt x="6974" y="13877"/>
                </a:cubicBezTo>
                <a:cubicBezTo>
                  <a:pt x="7885" y="14395"/>
                  <a:pt x="8851" y="14633"/>
                  <a:pt x="9794" y="14633"/>
                </a:cubicBezTo>
                <a:cubicBezTo>
                  <a:pt x="12609" y="14633"/>
                  <a:pt x="15212" y="12513"/>
                  <a:pt x="15478" y="9394"/>
                </a:cubicBezTo>
                <a:lnTo>
                  <a:pt x="17577" y="9394"/>
                </a:lnTo>
                <a:cubicBezTo>
                  <a:pt x="17471" y="10817"/>
                  <a:pt x="17008" y="12170"/>
                  <a:pt x="16225" y="13344"/>
                </a:cubicBezTo>
                <a:cubicBezTo>
                  <a:pt x="16049" y="13278"/>
                  <a:pt x="15866" y="13246"/>
                  <a:pt x="15685" y="13246"/>
                </a:cubicBezTo>
                <a:cubicBezTo>
                  <a:pt x="15280" y="13246"/>
                  <a:pt x="14883" y="13405"/>
                  <a:pt x="14589" y="13699"/>
                </a:cubicBezTo>
                <a:cubicBezTo>
                  <a:pt x="14126" y="14126"/>
                  <a:pt x="14019" y="14767"/>
                  <a:pt x="14233" y="15336"/>
                </a:cubicBezTo>
                <a:cubicBezTo>
                  <a:pt x="12870" y="16266"/>
                  <a:pt x="11311" y="16723"/>
                  <a:pt x="9765" y="16723"/>
                </a:cubicBezTo>
                <a:cubicBezTo>
                  <a:pt x="7760" y="16723"/>
                  <a:pt x="5777" y="15954"/>
                  <a:pt x="4270" y="14447"/>
                </a:cubicBezTo>
                <a:lnTo>
                  <a:pt x="4235" y="14411"/>
                </a:lnTo>
                <a:cubicBezTo>
                  <a:pt x="1566" y="11743"/>
                  <a:pt x="1175" y="7580"/>
                  <a:pt x="3345" y="4449"/>
                </a:cubicBezTo>
                <a:lnTo>
                  <a:pt x="3345" y="4449"/>
                </a:lnTo>
                <a:cubicBezTo>
                  <a:pt x="3531" y="4518"/>
                  <a:pt x="3716" y="4549"/>
                  <a:pt x="3895" y="4549"/>
                </a:cubicBezTo>
                <a:cubicBezTo>
                  <a:pt x="4914" y="4549"/>
                  <a:pt x="5731" y="3516"/>
                  <a:pt x="5338" y="2456"/>
                </a:cubicBezTo>
                <a:cubicBezTo>
                  <a:pt x="6476" y="1673"/>
                  <a:pt x="7828" y="1175"/>
                  <a:pt x="9252" y="1104"/>
                </a:cubicBezTo>
                <a:close/>
                <a:moveTo>
                  <a:pt x="9760" y="0"/>
                </a:moveTo>
                <a:cubicBezTo>
                  <a:pt x="7972" y="0"/>
                  <a:pt x="6172" y="549"/>
                  <a:pt x="4626" y="1673"/>
                </a:cubicBezTo>
                <a:cubicBezTo>
                  <a:pt x="4382" y="1530"/>
                  <a:pt x="4109" y="1461"/>
                  <a:pt x="3838" y="1461"/>
                </a:cubicBezTo>
                <a:cubicBezTo>
                  <a:pt x="3436" y="1461"/>
                  <a:pt x="3037" y="1611"/>
                  <a:pt x="2740" y="1887"/>
                </a:cubicBezTo>
                <a:cubicBezTo>
                  <a:pt x="2242" y="2385"/>
                  <a:pt x="2135" y="3168"/>
                  <a:pt x="2527" y="3808"/>
                </a:cubicBezTo>
                <a:cubicBezTo>
                  <a:pt x="1" y="7331"/>
                  <a:pt x="427" y="12134"/>
                  <a:pt x="3487" y="15158"/>
                </a:cubicBezTo>
                <a:cubicBezTo>
                  <a:pt x="5193" y="16884"/>
                  <a:pt x="7475" y="17772"/>
                  <a:pt x="9773" y="17772"/>
                </a:cubicBezTo>
                <a:cubicBezTo>
                  <a:pt x="11551" y="17772"/>
                  <a:pt x="13337" y="17241"/>
                  <a:pt x="14873" y="16155"/>
                </a:cubicBezTo>
                <a:cubicBezTo>
                  <a:pt x="15139" y="16311"/>
                  <a:pt x="15411" y="16380"/>
                  <a:pt x="15671" y="16380"/>
                </a:cubicBezTo>
                <a:cubicBezTo>
                  <a:pt x="16773" y="16380"/>
                  <a:pt x="17670" y="15142"/>
                  <a:pt x="17008" y="14020"/>
                </a:cubicBezTo>
                <a:cubicBezTo>
                  <a:pt x="19534" y="10497"/>
                  <a:pt x="19107" y="5658"/>
                  <a:pt x="16012" y="2634"/>
                </a:cubicBezTo>
                <a:cubicBezTo>
                  <a:pt x="14315" y="897"/>
                  <a:pt x="12047" y="0"/>
                  <a:pt x="9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2" name="Google Shape;2032;p68"/>
          <p:cNvGrpSpPr/>
          <p:nvPr/>
        </p:nvGrpSpPr>
        <p:grpSpPr>
          <a:xfrm>
            <a:off x="2530725" y="3469947"/>
            <a:ext cx="445675" cy="312550"/>
            <a:chOff x="2530725" y="3379175"/>
            <a:chExt cx="445675" cy="312550"/>
          </a:xfrm>
        </p:grpSpPr>
        <p:sp>
          <p:nvSpPr>
            <p:cNvPr id="2033" name="Google Shape;2033;p68"/>
            <p:cNvSpPr/>
            <p:nvPr/>
          </p:nvSpPr>
          <p:spPr>
            <a:xfrm>
              <a:off x="2586775" y="3639800"/>
              <a:ext cx="61400" cy="51925"/>
            </a:xfrm>
            <a:custGeom>
              <a:avLst/>
              <a:gdLst/>
              <a:ahLst/>
              <a:cxnLst/>
              <a:rect l="l" t="t" r="r" b="b"/>
              <a:pathLst>
                <a:path w="2456" h="2077" extrusionOk="0">
                  <a:moveTo>
                    <a:pt x="1423" y="1"/>
                  </a:moveTo>
                  <a:cubicBezTo>
                    <a:pt x="463" y="1"/>
                    <a:pt x="0" y="1104"/>
                    <a:pt x="676" y="1780"/>
                  </a:cubicBezTo>
                  <a:cubicBezTo>
                    <a:pt x="881" y="1985"/>
                    <a:pt x="1137" y="2077"/>
                    <a:pt x="1390" y="2077"/>
                  </a:cubicBezTo>
                  <a:cubicBezTo>
                    <a:pt x="1929" y="2077"/>
                    <a:pt x="2455" y="1662"/>
                    <a:pt x="2455" y="1033"/>
                  </a:cubicBezTo>
                  <a:cubicBezTo>
                    <a:pt x="2455" y="463"/>
                    <a:pt x="1993" y="1"/>
                    <a:pt x="1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2530725" y="3379175"/>
              <a:ext cx="445675" cy="286450"/>
            </a:xfrm>
            <a:custGeom>
              <a:avLst/>
              <a:gdLst/>
              <a:ahLst/>
              <a:cxnLst/>
              <a:rect l="l" t="t" r="r" b="b"/>
              <a:pathLst>
                <a:path w="17827" h="11458" extrusionOk="0">
                  <a:moveTo>
                    <a:pt x="1566" y="1"/>
                  </a:moveTo>
                  <a:cubicBezTo>
                    <a:pt x="712" y="1"/>
                    <a:pt x="0" y="712"/>
                    <a:pt x="0" y="1566"/>
                  </a:cubicBezTo>
                  <a:lnTo>
                    <a:pt x="0" y="7295"/>
                  </a:lnTo>
                  <a:lnTo>
                    <a:pt x="11031" y="7295"/>
                  </a:lnTo>
                  <a:cubicBezTo>
                    <a:pt x="11707" y="7295"/>
                    <a:pt x="11707" y="8326"/>
                    <a:pt x="11031" y="8326"/>
                  </a:cubicBezTo>
                  <a:lnTo>
                    <a:pt x="36" y="8326"/>
                  </a:lnTo>
                  <a:lnTo>
                    <a:pt x="36" y="9892"/>
                  </a:lnTo>
                  <a:cubicBezTo>
                    <a:pt x="36" y="10782"/>
                    <a:pt x="712" y="11458"/>
                    <a:pt x="1602" y="11458"/>
                  </a:cubicBezTo>
                  <a:cubicBezTo>
                    <a:pt x="1655" y="10141"/>
                    <a:pt x="2660" y="9483"/>
                    <a:pt x="3670" y="9483"/>
                  </a:cubicBezTo>
                  <a:cubicBezTo>
                    <a:pt x="4679" y="9483"/>
                    <a:pt x="5693" y="10141"/>
                    <a:pt x="5765" y="11458"/>
                  </a:cubicBezTo>
                  <a:lnTo>
                    <a:pt x="12062" y="11458"/>
                  </a:lnTo>
                  <a:cubicBezTo>
                    <a:pt x="12062" y="10070"/>
                    <a:pt x="13112" y="9376"/>
                    <a:pt x="14162" y="9376"/>
                  </a:cubicBezTo>
                  <a:cubicBezTo>
                    <a:pt x="15211" y="9376"/>
                    <a:pt x="16261" y="10070"/>
                    <a:pt x="16261" y="11458"/>
                  </a:cubicBezTo>
                  <a:cubicBezTo>
                    <a:pt x="17115" y="11458"/>
                    <a:pt x="17826" y="10782"/>
                    <a:pt x="17826" y="9892"/>
                  </a:cubicBezTo>
                  <a:lnTo>
                    <a:pt x="17826" y="9394"/>
                  </a:lnTo>
                  <a:lnTo>
                    <a:pt x="16261" y="9394"/>
                  </a:lnTo>
                  <a:cubicBezTo>
                    <a:pt x="16239" y="9396"/>
                    <a:pt x="16217" y="9397"/>
                    <a:pt x="16196" y="9397"/>
                  </a:cubicBezTo>
                  <a:cubicBezTo>
                    <a:pt x="15500" y="9397"/>
                    <a:pt x="15500" y="8323"/>
                    <a:pt x="16196" y="8323"/>
                  </a:cubicBezTo>
                  <a:cubicBezTo>
                    <a:pt x="16217" y="8323"/>
                    <a:pt x="16239" y="8324"/>
                    <a:pt x="16261" y="8326"/>
                  </a:cubicBezTo>
                  <a:lnTo>
                    <a:pt x="17826" y="8326"/>
                  </a:lnTo>
                  <a:lnTo>
                    <a:pt x="17826" y="7295"/>
                  </a:lnTo>
                  <a:lnTo>
                    <a:pt x="14162" y="7295"/>
                  </a:lnTo>
                  <a:cubicBezTo>
                    <a:pt x="14090" y="7295"/>
                    <a:pt x="14019" y="7295"/>
                    <a:pt x="13948" y="7259"/>
                  </a:cubicBezTo>
                  <a:lnTo>
                    <a:pt x="13913" y="7223"/>
                  </a:lnTo>
                  <a:lnTo>
                    <a:pt x="11920" y="6263"/>
                  </a:lnTo>
                  <a:lnTo>
                    <a:pt x="2598" y="6263"/>
                  </a:lnTo>
                  <a:cubicBezTo>
                    <a:pt x="2313" y="6263"/>
                    <a:pt x="2064" y="6014"/>
                    <a:pt x="2064" y="5729"/>
                  </a:cubicBezTo>
                  <a:lnTo>
                    <a:pt x="2064" y="2598"/>
                  </a:lnTo>
                  <a:cubicBezTo>
                    <a:pt x="2064" y="2313"/>
                    <a:pt x="2313" y="2100"/>
                    <a:pt x="2598" y="2100"/>
                  </a:cubicBezTo>
                  <a:lnTo>
                    <a:pt x="16546" y="2100"/>
                  </a:lnTo>
                  <a:lnTo>
                    <a:pt x="15941" y="855"/>
                  </a:lnTo>
                  <a:cubicBezTo>
                    <a:pt x="15656" y="321"/>
                    <a:pt x="15122" y="1"/>
                    <a:pt x="14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2609000" y="3456575"/>
              <a:ext cx="52500" cy="52500"/>
            </a:xfrm>
            <a:custGeom>
              <a:avLst/>
              <a:gdLst/>
              <a:ahLst/>
              <a:cxnLst/>
              <a:rect l="l" t="t" r="r" b="b"/>
              <a:pathLst>
                <a:path w="2100" h="2100" extrusionOk="0">
                  <a:moveTo>
                    <a:pt x="1" y="0"/>
                  </a:moveTo>
                  <a:lnTo>
                    <a:pt x="1" y="2099"/>
                  </a:lnTo>
                  <a:lnTo>
                    <a:pt x="2100" y="2099"/>
                  </a:lnTo>
                  <a:lnTo>
                    <a:pt x="2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2845625" y="3457450"/>
              <a:ext cx="130775" cy="78300"/>
            </a:xfrm>
            <a:custGeom>
              <a:avLst/>
              <a:gdLst/>
              <a:ahLst/>
              <a:cxnLst/>
              <a:rect l="l" t="t" r="r" b="b"/>
              <a:pathLst>
                <a:path w="5231" h="3132" extrusionOk="0">
                  <a:moveTo>
                    <a:pt x="0" y="1"/>
                  </a:moveTo>
                  <a:lnTo>
                    <a:pt x="0" y="2278"/>
                  </a:lnTo>
                  <a:lnTo>
                    <a:pt x="1672" y="3132"/>
                  </a:lnTo>
                  <a:lnTo>
                    <a:pt x="5230" y="3132"/>
                  </a:lnTo>
                  <a:lnTo>
                    <a:pt x="5230" y="1566"/>
                  </a:lnTo>
                  <a:cubicBezTo>
                    <a:pt x="5230" y="1459"/>
                    <a:pt x="5195" y="1388"/>
                    <a:pt x="5159" y="1317"/>
                  </a:cubicBezTo>
                  <a:lnTo>
                    <a:pt x="4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2766450" y="3456575"/>
              <a:ext cx="52500" cy="52500"/>
            </a:xfrm>
            <a:custGeom>
              <a:avLst/>
              <a:gdLst/>
              <a:ahLst/>
              <a:cxnLst/>
              <a:rect l="l" t="t" r="r" b="b"/>
              <a:pathLst>
                <a:path w="2100" h="2100" extrusionOk="0">
                  <a:moveTo>
                    <a:pt x="0" y="0"/>
                  </a:moveTo>
                  <a:lnTo>
                    <a:pt x="0" y="2099"/>
                  </a:lnTo>
                  <a:lnTo>
                    <a:pt x="2100" y="2099"/>
                  </a:lnTo>
                  <a:lnTo>
                    <a:pt x="2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2687275" y="3456575"/>
              <a:ext cx="52500" cy="52500"/>
            </a:xfrm>
            <a:custGeom>
              <a:avLst/>
              <a:gdLst/>
              <a:ahLst/>
              <a:cxnLst/>
              <a:rect l="l" t="t" r="r" b="b"/>
              <a:pathLst>
                <a:path w="2100" h="2100" extrusionOk="0">
                  <a:moveTo>
                    <a:pt x="1" y="0"/>
                  </a:moveTo>
                  <a:lnTo>
                    <a:pt x="1" y="2099"/>
                  </a:lnTo>
                  <a:lnTo>
                    <a:pt x="2100" y="2099"/>
                  </a:lnTo>
                  <a:lnTo>
                    <a:pt x="2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2849175" y="3639800"/>
              <a:ext cx="61400" cy="51925"/>
            </a:xfrm>
            <a:custGeom>
              <a:avLst/>
              <a:gdLst/>
              <a:ahLst/>
              <a:cxnLst/>
              <a:rect l="l" t="t" r="r" b="b"/>
              <a:pathLst>
                <a:path w="2456" h="2077" extrusionOk="0">
                  <a:moveTo>
                    <a:pt x="1424" y="1"/>
                  </a:moveTo>
                  <a:cubicBezTo>
                    <a:pt x="463" y="1"/>
                    <a:pt x="0" y="1104"/>
                    <a:pt x="676" y="1780"/>
                  </a:cubicBezTo>
                  <a:cubicBezTo>
                    <a:pt x="881" y="1985"/>
                    <a:pt x="1137" y="2077"/>
                    <a:pt x="1391" y="2077"/>
                  </a:cubicBezTo>
                  <a:cubicBezTo>
                    <a:pt x="1929" y="2077"/>
                    <a:pt x="2455" y="1662"/>
                    <a:pt x="2455" y="1033"/>
                  </a:cubicBezTo>
                  <a:cubicBezTo>
                    <a:pt x="2455" y="463"/>
                    <a:pt x="1993" y="1"/>
                    <a:pt x="1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68"/>
          <p:cNvGrpSpPr/>
          <p:nvPr/>
        </p:nvGrpSpPr>
        <p:grpSpPr>
          <a:xfrm>
            <a:off x="2584100" y="2663822"/>
            <a:ext cx="338050" cy="445000"/>
            <a:chOff x="2584100" y="2573050"/>
            <a:chExt cx="338050" cy="445000"/>
          </a:xfrm>
        </p:grpSpPr>
        <p:sp>
          <p:nvSpPr>
            <p:cNvPr id="2041" name="Google Shape;2041;p68"/>
            <p:cNvSpPr/>
            <p:nvPr/>
          </p:nvSpPr>
          <p:spPr>
            <a:xfrm>
              <a:off x="2690850" y="2889950"/>
              <a:ext cx="48925" cy="91650"/>
            </a:xfrm>
            <a:custGeom>
              <a:avLst/>
              <a:gdLst/>
              <a:ahLst/>
              <a:cxnLst/>
              <a:rect l="l" t="t" r="r" b="b"/>
              <a:pathLst>
                <a:path w="1957" h="3666" extrusionOk="0">
                  <a:moveTo>
                    <a:pt x="676" y="0"/>
                  </a:moveTo>
                  <a:lnTo>
                    <a:pt x="0" y="1352"/>
                  </a:lnTo>
                  <a:lnTo>
                    <a:pt x="1957" y="3665"/>
                  </a:lnTo>
                  <a:lnTo>
                    <a:pt x="1957" y="2598"/>
                  </a:lnTo>
                  <a:lnTo>
                    <a:pt x="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2766450" y="2889950"/>
              <a:ext cx="49825" cy="91650"/>
            </a:xfrm>
            <a:custGeom>
              <a:avLst/>
              <a:gdLst/>
              <a:ahLst/>
              <a:cxnLst/>
              <a:rect l="l" t="t" r="r" b="b"/>
              <a:pathLst>
                <a:path w="1993" h="3666" extrusionOk="0">
                  <a:moveTo>
                    <a:pt x="1281" y="0"/>
                  </a:moveTo>
                  <a:lnTo>
                    <a:pt x="0" y="2598"/>
                  </a:lnTo>
                  <a:lnTo>
                    <a:pt x="0" y="3665"/>
                  </a:lnTo>
                  <a:lnTo>
                    <a:pt x="1993" y="1352"/>
                  </a:lnTo>
                  <a:lnTo>
                    <a:pt x="12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2812700" y="2860600"/>
              <a:ext cx="108550" cy="52500"/>
            </a:xfrm>
            <a:custGeom>
              <a:avLst/>
              <a:gdLst/>
              <a:ahLst/>
              <a:cxnLst/>
              <a:rect l="l" t="t" r="r" b="b"/>
              <a:pathLst>
                <a:path w="4342" h="2100" extrusionOk="0">
                  <a:moveTo>
                    <a:pt x="1" y="0"/>
                  </a:moveTo>
                  <a:lnTo>
                    <a:pt x="1068" y="2099"/>
                  </a:lnTo>
                  <a:lnTo>
                    <a:pt x="4341" y="2099"/>
                  </a:lnTo>
                  <a:cubicBezTo>
                    <a:pt x="4092" y="854"/>
                    <a:pt x="3025" y="0"/>
                    <a:pt x="1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2770900" y="2938875"/>
              <a:ext cx="151250" cy="79175"/>
            </a:xfrm>
            <a:custGeom>
              <a:avLst/>
              <a:gdLst/>
              <a:ahLst/>
              <a:cxnLst/>
              <a:rect l="l" t="t" r="r" b="b"/>
              <a:pathLst>
                <a:path w="6050" h="3167" extrusionOk="0">
                  <a:moveTo>
                    <a:pt x="2669" y="0"/>
                  </a:moveTo>
                  <a:lnTo>
                    <a:pt x="0" y="3167"/>
                  </a:lnTo>
                  <a:lnTo>
                    <a:pt x="5551" y="3167"/>
                  </a:lnTo>
                  <a:cubicBezTo>
                    <a:pt x="5836" y="3167"/>
                    <a:pt x="6049" y="2918"/>
                    <a:pt x="6049" y="2633"/>
                  </a:cubicBezTo>
                  <a:lnTo>
                    <a:pt x="6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2584100" y="2938875"/>
              <a:ext cx="152125" cy="79175"/>
            </a:xfrm>
            <a:custGeom>
              <a:avLst/>
              <a:gdLst/>
              <a:ahLst/>
              <a:cxnLst/>
              <a:rect l="l" t="t" r="r" b="b"/>
              <a:pathLst>
                <a:path w="6085" h="3167" extrusionOk="0">
                  <a:moveTo>
                    <a:pt x="0" y="0"/>
                  </a:moveTo>
                  <a:lnTo>
                    <a:pt x="0" y="2633"/>
                  </a:lnTo>
                  <a:cubicBezTo>
                    <a:pt x="0" y="2918"/>
                    <a:pt x="214" y="3167"/>
                    <a:pt x="498" y="3167"/>
                  </a:cubicBezTo>
                  <a:lnTo>
                    <a:pt x="6085" y="3167"/>
                  </a:lnTo>
                  <a:lnTo>
                    <a:pt x="3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2584975" y="2860600"/>
              <a:ext cx="107675" cy="52500"/>
            </a:xfrm>
            <a:custGeom>
              <a:avLst/>
              <a:gdLst/>
              <a:ahLst/>
              <a:cxnLst/>
              <a:rect l="l" t="t" r="r" b="b"/>
              <a:pathLst>
                <a:path w="4307" h="2100" extrusionOk="0">
                  <a:moveTo>
                    <a:pt x="2563" y="0"/>
                  </a:moveTo>
                  <a:cubicBezTo>
                    <a:pt x="1317" y="0"/>
                    <a:pt x="250" y="854"/>
                    <a:pt x="1" y="2099"/>
                  </a:cubicBezTo>
                  <a:lnTo>
                    <a:pt x="3274" y="2099"/>
                  </a:lnTo>
                  <a:lnTo>
                    <a:pt x="43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2608100" y="2573050"/>
              <a:ext cx="290025" cy="105200"/>
            </a:xfrm>
            <a:custGeom>
              <a:avLst/>
              <a:gdLst/>
              <a:ahLst/>
              <a:cxnLst/>
              <a:rect l="l" t="t" r="r" b="b"/>
              <a:pathLst>
                <a:path w="11601" h="4208" extrusionOk="0">
                  <a:moveTo>
                    <a:pt x="6334" y="2109"/>
                  </a:moveTo>
                  <a:cubicBezTo>
                    <a:pt x="7010" y="2109"/>
                    <a:pt x="7010" y="3176"/>
                    <a:pt x="6334" y="3176"/>
                  </a:cubicBezTo>
                  <a:lnTo>
                    <a:pt x="5267" y="3176"/>
                  </a:lnTo>
                  <a:cubicBezTo>
                    <a:pt x="4591" y="3176"/>
                    <a:pt x="4591" y="2109"/>
                    <a:pt x="5267" y="2109"/>
                  </a:cubicBezTo>
                  <a:close/>
                  <a:moveTo>
                    <a:pt x="5801" y="1"/>
                  </a:moveTo>
                  <a:cubicBezTo>
                    <a:pt x="5045" y="1"/>
                    <a:pt x="4288" y="170"/>
                    <a:pt x="3595" y="508"/>
                  </a:cubicBezTo>
                  <a:lnTo>
                    <a:pt x="357" y="2180"/>
                  </a:lnTo>
                  <a:cubicBezTo>
                    <a:pt x="214" y="2251"/>
                    <a:pt x="108" y="2393"/>
                    <a:pt x="72" y="2571"/>
                  </a:cubicBezTo>
                  <a:cubicBezTo>
                    <a:pt x="1" y="2892"/>
                    <a:pt x="286" y="3069"/>
                    <a:pt x="535" y="3318"/>
                  </a:cubicBezTo>
                  <a:cubicBezTo>
                    <a:pt x="1104" y="3888"/>
                    <a:pt x="1851" y="4208"/>
                    <a:pt x="2670" y="4208"/>
                  </a:cubicBezTo>
                  <a:lnTo>
                    <a:pt x="8932" y="4208"/>
                  </a:lnTo>
                  <a:cubicBezTo>
                    <a:pt x="9750" y="4208"/>
                    <a:pt x="10497" y="3888"/>
                    <a:pt x="11067" y="3318"/>
                  </a:cubicBezTo>
                  <a:cubicBezTo>
                    <a:pt x="11316" y="3069"/>
                    <a:pt x="11600" y="2856"/>
                    <a:pt x="11529" y="2571"/>
                  </a:cubicBezTo>
                  <a:cubicBezTo>
                    <a:pt x="11494" y="2393"/>
                    <a:pt x="11387" y="2251"/>
                    <a:pt x="11245" y="2180"/>
                  </a:cubicBezTo>
                  <a:lnTo>
                    <a:pt x="8007" y="508"/>
                  </a:lnTo>
                  <a:cubicBezTo>
                    <a:pt x="7313" y="170"/>
                    <a:pt x="6557" y="1"/>
                    <a:pt x="5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2689950" y="2704025"/>
              <a:ext cx="126325" cy="25825"/>
            </a:xfrm>
            <a:custGeom>
              <a:avLst/>
              <a:gdLst/>
              <a:ahLst/>
              <a:cxnLst/>
              <a:rect l="l" t="t" r="r" b="b"/>
              <a:pathLst>
                <a:path w="5053" h="1033" extrusionOk="0">
                  <a:moveTo>
                    <a:pt x="0" y="1"/>
                  </a:moveTo>
                  <a:cubicBezTo>
                    <a:pt x="250" y="606"/>
                    <a:pt x="819" y="1033"/>
                    <a:pt x="1495" y="1033"/>
                  </a:cubicBezTo>
                  <a:lnTo>
                    <a:pt x="3559" y="1033"/>
                  </a:lnTo>
                  <a:cubicBezTo>
                    <a:pt x="4235" y="1033"/>
                    <a:pt x="4839" y="606"/>
                    <a:pt x="50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2661475" y="2704025"/>
              <a:ext cx="183275" cy="218850"/>
            </a:xfrm>
            <a:custGeom>
              <a:avLst/>
              <a:gdLst/>
              <a:ahLst/>
              <a:cxnLst/>
              <a:rect l="l" t="t" r="r" b="b"/>
              <a:pathLst>
                <a:path w="7331" h="8754" extrusionOk="0">
                  <a:moveTo>
                    <a:pt x="4713" y="3081"/>
                  </a:moveTo>
                  <a:cubicBezTo>
                    <a:pt x="5118" y="3081"/>
                    <a:pt x="5486" y="3643"/>
                    <a:pt x="5053" y="4021"/>
                  </a:cubicBezTo>
                  <a:cubicBezTo>
                    <a:pt x="4662" y="4413"/>
                    <a:pt x="4155" y="4609"/>
                    <a:pt x="3648" y="4609"/>
                  </a:cubicBezTo>
                  <a:cubicBezTo>
                    <a:pt x="3141" y="4609"/>
                    <a:pt x="2634" y="4413"/>
                    <a:pt x="2242" y="4021"/>
                  </a:cubicBezTo>
                  <a:cubicBezTo>
                    <a:pt x="2029" y="3808"/>
                    <a:pt x="2029" y="3488"/>
                    <a:pt x="2242" y="3274"/>
                  </a:cubicBezTo>
                  <a:cubicBezTo>
                    <a:pt x="2349" y="3185"/>
                    <a:pt x="2483" y="3141"/>
                    <a:pt x="2616" y="3141"/>
                  </a:cubicBezTo>
                  <a:cubicBezTo>
                    <a:pt x="2749" y="3141"/>
                    <a:pt x="2883" y="3185"/>
                    <a:pt x="2990" y="3274"/>
                  </a:cubicBezTo>
                  <a:cubicBezTo>
                    <a:pt x="3185" y="3470"/>
                    <a:pt x="3426" y="3568"/>
                    <a:pt x="3666" y="3568"/>
                  </a:cubicBezTo>
                  <a:cubicBezTo>
                    <a:pt x="3906" y="3568"/>
                    <a:pt x="4146" y="3470"/>
                    <a:pt x="4342" y="3274"/>
                  </a:cubicBezTo>
                  <a:cubicBezTo>
                    <a:pt x="4453" y="3137"/>
                    <a:pt x="4585" y="3081"/>
                    <a:pt x="4713" y="3081"/>
                  </a:cubicBezTo>
                  <a:close/>
                  <a:moveTo>
                    <a:pt x="1" y="1"/>
                  </a:moveTo>
                  <a:lnTo>
                    <a:pt x="1" y="2491"/>
                  </a:lnTo>
                  <a:cubicBezTo>
                    <a:pt x="1" y="4021"/>
                    <a:pt x="890" y="5409"/>
                    <a:pt x="2278" y="6014"/>
                  </a:cubicBezTo>
                  <a:lnTo>
                    <a:pt x="3666" y="8754"/>
                  </a:lnTo>
                  <a:lnTo>
                    <a:pt x="5053" y="5978"/>
                  </a:lnTo>
                  <a:cubicBezTo>
                    <a:pt x="6405" y="5409"/>
                    <a:pt x="7295" y="4093"/>
                    <a:pt x="7331" y="2598"/>
                  </a:cubicBezTo>
                  <a:lnTo>
                    <a:pt x="7331" y="1"/>
                  </a:lnTo>
                  <a:lnTo>
                    <a:pt x="7259" y="1"/>
                  </a:lnTo>
                  <a:cubicBezTo>
                    <a:pt x="7010" y="1211"/>
                    <a:pt x="5943" y="2100"/>
                    <a:pt x="4698" y="2100"/>
                  </a:cubicBezTo>
                  <a:lnTo>
                    <a:pt x="2634" y="2100"/>
                  </a:lnTo>
                  <a:cubicBezTo>
                    <a:pt x="1389" y="2100"/>
                    <a:pt x="321" y="121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68"/>
          <p:cNvGrpSpPr/>
          <p:nvPr/>
        </p:nvGrpSpPr>
        <p:grpSpPr>
          <a:xfrm>
            <a:off x="2530725" y="1985122"/>
            <a:ext cx="457250" cy="444150"/>
            <a:chOff x="2530725" y="1894350"/>
            <a:chExt cx="457250" cy="444150"/>
          </a:xfrm>
        </p:grpSpPr>
        <p:sp>
          <p:nvSpPr>
            <p:cNvPr id="2051" name="Google Shape;2051;p68"/>
            <p:cNvSpPr/>
            <p:nvPr/>
          </p:nvSpPr>
          <p:spPr>
            <a:xfrm>
              <a:off x="2656675" y="1894350"/>
              <a:ext cx="191625" cy="104550"/>
            </a:xfrm>
            <a:custGeom>
              <a:avLst/>
              <a:gdLst/>
              <a:ahLst/>
              <a:cxnLst/>
              <a:rect l="l" t="t" r="r" b="b"/>
              <a:pathLst>
                <a:path w="7665" h="4182" extrusionOk="0">
                  <a:moveTo>
                    <a:pt x="3871" y="1"/>
                  </a:moveTo>
                  <a:cubicBezTo>
                    <a:pt x="3609" y="1"/>
                    <a:pt x="3342" y="170"/>
                    <a:pt x="3324" y="508"/>
                  </a:cubicBezTo>
                  <a:lnTo>
                    <a:pt x="3324" y="1539"/>
                  </a:lnTo>
                  <a:lnTo>
                    <a:pt x="727" y="1539"/>
                  </a:lnTo>
                  <a:cubicBezTo>
                    <a:pt x="705" y="1537"/>
                    <a:pt x="683" y="1536"/>
                    <a:pt x="663" y="1536"/>
                  </a:cubicBezTo>
                  <a:cubicBezTo>
                    <a:pt x="1" y="1536"/>
                    <a:pt x="1" y="2574"/>
                    <a:pt x="663" y="2574"/>
                  </a:cubicBezTo>
                  <a:cubicBezTo>
                    <a:pt x="683" y="2574"/>
                    <a:pt x="705" y="2573"/>
                    <a:pt x="727" y="2571"/>
                  </a:cubicBezTo>
                  <a:lnTo>
                    <a:pt x="727" y="2607"/>
                  </a:lnTo>
                  <a:lnTo>
                    <a:pt x="2328" y="2607"/>
                  </a:lnTo>
                  <a:cubicBezTo>
                    <a:pt x="2185" y="2714"/>
                    <a:pt x="2079" y="2820"/>
                    <a:pt x="1972" y="2927"/>
                  </a:cubicBezTo>
                  <a:cubicBezTo>
                    <a:pt x="2328" y="3763"/>
                    <a:pt x="3093" y="4181"/>
                    <a:pt x="3862" y="4181"/>
                  </a:cubicBezTo>
                  <a:cubicBezTo>
                    <a:pt x="4632" y="4181"/>
                    <a:pt x="5405" y="3763"/>
                    <a:pt x="5779" y="2927"/>
                  </a:cubicBezTo>
                  <a:cubicBezTo>
                    <a:pt x="5672" y="2820"/>
                    <a:pt x="5530" y="2714"/>
                    <a:pt x="5423" y="2607"/>
                  </a:cubicBezTo>
                  <a:lnTo>
                    <a:pt x="6989" y="2607"/>
                  </a:lnTo>
                  <a:cubicBezTo>
                    <a:pt x="7665" y="2607"/>
                    <a:pt x="7665" y="1575"/>
                    <a:pt x="6989" y="1575"/>
                  </a:cubicBezTo>
                  <a:lnTo>
                    <a:pt x="4391" y="1575"/>
                  </a:lnTo>
                  <a:lnTo>
                    <a:pt x="4391" y="508"/>
                  </a:lnTo>
                  <a:cubicBezTo>
                    <a:pt x="4391" y="170"/>
                    <a:pt x="4133" y="1"/>
                    <a:pt x="3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2530725" y="1972625"/>
              <a:ext cx="457250" cy="365875"/>
            </a:xfrm>
            <a:custGeom>
              <a:avLst/>
              <a:gdLst/>
              <a:ahLst/>
              <a:cxnLst/>
              <a:rect l="l" t="t" r="r" b="b"/>
              <a:pathLst>
                <a:path w="18290" h="14635" extrusionOk="0">
                  <a:moveTo>
                    <a:pt x="15158" y="9972"/>
                  </a:moveTo>
                  <a:cubicBezTo>
                    <a:pt x="15620" y="9972"/>
                    <a:pt x="15834" y="10541"/>
                    <a:pt x="15514" y="10862"/>
                  </a:cubicBezTo>
                  <a:cubicBezTo>
                    <a:pt x="15408" y="10967"/>
                    <a:pt x="15276" y="11015"/>
                    <a:pt x="15146" y="11015"/>
                  </a:cubicBezTo>
                  <a:cubicBezTo>
                    <a:pt x="14881" y="11015"/>
                    <a:pt x="14624" y="10816"/>
                    <a:pt x="14624" y="10506"/>
                  </a:cubicBezTo>
                  <a:cubicBezTo>
                    <a:pt x="14624" y="10221"/>
                    <a:pt x="14838" y="9972"/>
                    <a:pt x="15158" y="9972"/>
                  </a:cubicBezTo>
                  <a:close/>
                  <a:moveTo>
                    <a:pt x="17293" y="1"/>
                  </a:moveTo>
                  <a:cubicBezTo>
                    <a:pt x="17026" y="1"/>
                    <a:pt x="16759" y="170"/>
                    <a:pt x="16759" y="508"/>
                  </a:cubicBezTo>
                  <a:lnTo>
                    <a:pt x="16759" y="1041"/>
                  </a:lnTo>
                  <a:lnTo>
                    <a:pt x="11458" y="1041"/>
                  </a:lnTo>
                  <a:cubicBezTo>
                    <a:pt x="11458" y="970"/>
                    <a:pt x="11422" y="899"/>
                    <a:pt x="11386" y="828"/>
                  </a:cubicBezTo>
                  <a:cubicBezTo>
                    <a:pt x="10764" y="1664"/>
                    <a:pt x="9830" y="2082"/>
                    <a:pt x="8896" y="2082"/>
                  </a:cubicBezTo>
                  <a:cubicBezTo>
                    <a:pt x="7962" y="2082"/>
                    <a:pt x="7028" y="1664"/>
                    <a:pt x="6405" y="828"/>
                  </a:cubicBezTo>
                  <a:cubicBezTo>
                    <a:pt x="6369" y="899"/>
                    <a:pt x="6369" y="970"/>
                    <a:pt x="6334" y="1041"/>
                  </a:cubicBezTo>
                  <a:lnTo>
                    <a:pt x="1032" y="1041"/>
                  </a:lnTo>
                  <a:lnTo>
                    <a:pt x="1032" y="508"/>
                  </a:lnTo>
                  <a:cubicBezTo>
                    <a:pt x="1015" y="205"/>
                    <a:pt x="774" y="54"/>
                    <a:pt x="530" y="54"/>
                  </a:cubicBezTo>
                  <a:cubicBezTo>
                    <a:pt x="285" y="54"/>
                    <a:pt x="36" y="205"/>
                    <a:pt x="0" y="508"/>
                  </a:cubicBezTo>
                  <a:lnTo>
                    <a:pt x="0" y="1575"/>
                  </a:lnTo>
                  <a:cubicBezTo>
                    <a:pt x="0" y="1860"/>
                    <a:pt x="250" y="2073"/>
                    <a:pt x="534" y="2073"/>
                  </a:cubicBezTo>
                  <a:lnTo>
                    <a:pt x="1175" y="2073"/>
                  </a:lnTo>
                  <a:cubicBezTo>
                    <a:pt x="783" y="3105"/>
                    <a:pt x="1566" y="4172"/>
                    <a:pt x="2633" y="4172"/>
                  </a:cubicBezTo>
                  <a:cubicBezTo>
                    <a:pt x="3736" y="4172"/>
                    <a:pt x="4484" y="3105"/>
                    <a:pt x="4092" y="2073"/>
                  </a:cubicBezTo>
                  <a:lnTo>
                    <a:pt x="6334" y="2073"/>
                  </a:lnTo>
                  <a:cubicBezTo>
                    <a:pt x="6512" y="3212"/>
                    <a:pt x="7259" y="4742"/>
                    <a:pt x="8362" y="5098"/>
                  </a:cubicBezTo>
                  <a:lnTo>
                    <a:pt x="8362" y="6307"/>
                  </a:lnTo>
                  <a:cubicBezTo>
                    <a:pt x="8362" y="6877"/>
                    <a:pt x="7899" y="7375"/>
                    <a:pt x="7330" y="7375"/>
                  </a:cubicBezTo>
                  <a:lnTo>
                    <a:pt x="4235" y="7375"/>
                  </a:lnTo>
                  <a:cubicBezTo>
                    <a:pt x="4192" y="7372"/>
                    <a:pt x="4150" y="7371"/>
                    <a:pt x="4108" y="7371"/>
                  </a:cubicBezTo>
                  <a:cubicBezTo>
                    <a:pt x="2956" y="7371"/>
                    <a:pt x="2029" y="8305"/>
                    <a:pt x="2029" y="9438"/>
                  </a:cubicBezTo>
                  <a:cubicBezTo>
                    <a:pt x="2029" y="10626"/>
                    <a:pt x="2988" y="11539"/>
                    <a:pt x="4167" y="11539"/>
                  </a:cubicBezTo>
                  <a:cubicBezTo>
                    <a:pt x="4190" y="11539"/>
                    <a:pt x="4212" y="11538"/>
                    <a:pt x="4235" y="11538"/>
                  </a:cubicBezTo>
                  <a:lnTo>
                    <a:pt x="7330" y="11538"/>
                  </a:lnTo>
                  <a:cubicBezTo>
                    <a:pt x="7899" y="11538"/>
                    <a:pt x="8362" y="12000"/>
                    <a:pt x="8362" y="12569"/>
                  </a:cubicBezTo>
                  <a:cubicBezTo>
                    <a:pt x="8362" y="13688"/>
                    <a:pt x="9288" y="14634"/>
                    <a:pt x="10400" y="14634"/>
                  </a:cubicBezTo>
                  <a:cubicBezTo>
                    <a:pt x="10420" y="14634"/>
                    <a:pt x="10441" y="14634"/>
                    <a:pt x="10461" y="14633"/>
                  </a:cubicBezTo>
                  <a:lnTo>
                    <a:pt x="15158" y="14633"/>
                  </a:lnTo>
                  <a:cubicBezTo>
                    <a:pt x="15300" y="14633"/>
                    <a:pt x="15443" y="14562"/>
                    <a:pt x="15549" y="14455"/>
                  </a:cubicBezTo>
                  <a:lnTo>
                    <a:pt x="15585" y="14455"/>
                  </a:lnTo>
                  <a:lnTo>
                    <a:pt x="17257" y="12071"/>
                  </a:lnTo>
                  <a:cubicBezTo>
                    <a:pt x="18289" y="10613"/>
                    <a:pt x="17649" y="8584"/>
                    <a:pt x="15976" y="8015"/>
                  </a:cubicBezTo>
                  <a:cubicBezTo>
                    <a:pt x="15703" y="7922"/>
                    <a:pt x="15427" y="7878"/>
                    <a:pt x="15158" y="7878"/>
                  </a:cubicBezTo>
                  <a:cubicBezTo>
                    <a:pt x="13780" y="7878"/>
                    <a:pt x="12561" y="9018"/>
                    <a:pt x="12561" y="10506"/>
                  </a:cubicBezTo>
                  <a:cubicBezTo>
                    <a:pt x="12525" y="11040"/>
                    <a:pt x="12703" y="11573"/>
                    <a:pt x="13023" y="12000"/>
                  </a:cubicBezTo>
                  <a:lnTo>
                    <a:pt x="14162" y="13637"/>
                  </a:lnTo>
                  <a:lnTo>
                    <a:pt x="10461" y="13637"/>
                  </a:lnTo>
                  <a:cubicBezTo>
                    <a:pt x="9892" y="13637"/>
                    <a:pt x="9429" y="13139"/>
                    <a:pt x="9429" y="12569"/>
                  </a:cubicBezTo>
                  <a:cubicBezTo>
                    <a:pt x="9429" y="11431"/>
                    <a:pt x="8469" y="10506"/>
                    <a:pt x="7330" y="10506"/>
                  </a:cubicBezTo>
                  <a:lnTo>
                    <a:pt x="4235" y="10506"/>
                  </a:lnTo>
                  <a:cubicBezTo>
                    <a:pt x="4212" y="10507"/>
                    <a:pt x="4189" y="10507"/>
                    <a:pt x="4167" y="10507"/>
                  </a:cubicBezTo>
                  <a:cubicBezTo>
                    <a:pt x="2774" y="10507"/>
                    <a:pt x="2763" y="8403"/>
                    <a:pt x="4134" y="8403"/>
                  </a:cubicBezTo>
                  <a:cubicBezTo>
                    <a:pt x="4167" y="8403"/>
                    <a:pt x="4200" y="8404"/>
                    <a:pt x="4235" y="8407"/>
                  </a:cubicBezTo>
                  <a:lnTo>
                    <a:pt x="7330" y="8407"/>
                  </a:lnTo>
                  <a:cubicBezTo>
                    <a:pt x="8469" y="8407"/>
                    <a:pt x="9429" y="7481"/>
                    <a:pt x="9429" y="6307"/>
                  </a:cubicBezTo>
                  <a:lnTo>
                    <a:pt x="9429" y="5133"/>
                  </a:lnTo>
                  <a:cubicBezTo>
                    <a:pt x="10532" y="4742"/>
                    <a:pt x="11280" y="3212"/>
                    <a:pt x="11458" y="2073"/>
                  </a:cubicBezTo>
                  <a:lnTo>
                    <a:pt x="13664" y="2073"/>
                  </a:lnTo>
                  <a:cubicBezTo>
                    <a:pt x="13628" y="2251"/>
                    <a:pt x="13592" y="2429"/>
                    <a:pt x="13592" y="2607"/>
                  </a:cubicBezTo>
                  <a:cubicBezTo>
                    <a:pt x="13486" y="3532"/>
                    <a:pt x="14197" y="4350"/>
                    <a:pt x="15122" y="4350"/>
                  </a:cubicBezTo>
                  <a:cubicBezTo>
                    <a:pt x="16083" y="4350"/>
                    <a:pt x="16795" y="3532"/>
                    <a:pt x="16688" y="2607"/>
                  </a:cubicBezTo>
                  <a:cubicBezTo>
                    <a:pt x="16688" y="2429"/>
                    <a:pt x="16652" y="2251"/>
                    <a:pt x="16581" y="2073"/>
                  </a:cubicBezTo>
                  <a:lnTo>
                    <a:pt x="17257" y="2073"/>
                  </a:lnTo>
                  <a:cubicBezTo>
                    <a:pt x="17275" y="2075"/>
                    <a:pt x="17294" y="2077"/>
                    <a:pt x="17312" y="2077"/>
                  </a:cubicBezTo>
                  <a:cubicBezTo>
                    <a:pt x="17577" y="2077"/>
                    <a:pt x="17826" y="1841"/>
                    <a:pt x="17826" y="1575"/>
                  </a:cubicBezTo>
                  <a:lnTo>
                    <a:pt x="17826" y="508"/>
                  </a:lnTo>
                  <a:cubicBezTo>
                    <a:pt x="17826" y="170"/>
                    <a:pt x="17560" y="1"/>
                    <a:pt x="17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68"/>
          <p:cNvGrpSpPr/>
          <p:nvPr/>
        </p:nvGrpSpPr>
        <p:grpSpPr>
          <a:xfrm>
            <a:off x="2583200" y="1330447"/>
            <a:ext cx="338950" cy="445000"/>
            <a:chOff x="2583200" y="1239675"/>
            <a:chExt cx="338950" cy="445000"/>
          </a:xfrm>
        </p:grpSpPr>
        <p:sp>
          <p:nvSpPr>
            <p:cNvPr id="2054" name="Google Shape;2054;p68"/>
            <p:cNvSpPr/>
            <p:nvPr/>
          </p:nvSpPr>
          <p:spPr>
            <a:xfrm>
              <a:off x="2583200" y="1319050"/>
              <a:ext cx="338950" cy="365625"/>
            </a:xfrm>
            <a:custGeom>
              <a:avLst/>
              <a:gdLst/>
              <a:ahLst/>
              <a:cxnLst/>
              <a:rect l="l" t="t" r="r" b="b"/>
              <a:pathLst>
                <a:path w="13558" h="14625" extrusionOk="0">
                  <a:moveTo>
                    <a:pt x="6832" y="3132"/>
                  </a:moveTo>
                  <a:cubicBezTo>
                    <a:pt x="7686" y="3132"/>
                    <a:pt x="8362" y="3808"/>
                    <a:pt x="8362" y="4697"/>
                  </a:cubicBezTo>
                  <a:lnTo>
                    <a:pt x="8362" y="6405"/>
                  </a:lnTo>
                  <a:lnTo>
                    <a:pt x="11138" y="7330"/>
                  </a:lnTo>
                  <a:cubicBezTo>
                    <a:pt x="11351" y="7401"/>
                    <a:pt x="11493" y="7615"/>
                    <a:pt x="11493" y="7828"/>
                  </a:cubicBezTo>
                  <a:lnTo>
                    <a:pt x="11493" y="8860"/>
                  </a:lnTo>
                  <a:cubicBezTo>
                    <a:pt x="11493" y="9145"/>
                    <a:pt x="11244" y="9394"/>
                    <a:pt x="10960" y="9394"/>
                  </a:cubicBezTo>
                  <a:lnTo>
                    <a:pt x="8291" y="9394"/>
                  </a:lnTo>
                  <a:lnTo>
                    <a:pt x="8113" y="10461"/>
                  </a:lnTo>
                  <a:lnTo>
                    <a:pt x="9252" y="11600"/>
                  </a:lnTo>
                  <a:cubicBezTo>
                    <a:pt x="9394" y="11778"/>
                    <a:pt x="9465" y="11991"/>
                    <a:pt x="9359" y="12169"/>
                  </a:cubicBezTo>
                  <a:cubicBezTo>
                    <a:pt x="9295" y="12361"/>
                    <a:pt x="9145" y="12495"/>
                    <a:pt x="8961" y="12495"/>
                  </a:cubicBezTo>
                  <a:cubicBezTo>
                    <a:pt x="8940" y="12495"/>
                    <a:pt x="8918" y="12493"/>
                    <a:pt x="8896" y="12490"/>
                  </a:cubicBezTo>
                  <a:lnTo>
                    <a:pt x="4733" y="12490"/>
                  </a:lnTo>
                  <a:cubicBezTo>
                    <a:pt x="4270" y="12490"/>
                    <a:pt x="4021" y="11956"/>
                    <a:pt x="4342" y="11600"/>
                  </a:cubicBezTo>
                  <a:lnTo>
                    <a:pt x="5480" y="10461"/>
                  </a:lnTo>
                  <a:lnTo>
                    <a:pt x="5302" y="9394"/>
                  </a:lnTo>
                  <a:lnTo>
                    <a:pt x="2634" y="9394"/>
                  </a:lnTo>
                  <a:cubicBezTo>
                    <a:pt x="2349" y="9358"/>
                    <a:pt x="2100" y="9145"/>
                    <a:pt x="2100" y="8860"/>
                  </a:cubicBezTo>
                  <a:lnTo>
                    <a:pt x="2100" y="7793"/>
                  </a:lnTo>
                  <a:cubicBezTo>
                    <a:pt x="2100" y="7579"/>
                    <a:pt x="2242" y="7366"/>
                    <a:pt x="2456" y="7330"/>
                  </a:cubicBezTo>
                  <a:lnTo>
                    <a:pt x="5231" y="6405"/>
                  </a:lnTo>
                  <a:lnTo>
                    <a:pt x="5231" y="4697"/>
                  </a:lnTo>
                  <a:cubicBezTo>
                    <a:pt x="5231" y="3808"/>
                    <a:pt x="5943" y="3132"/>
                    <a:pt x="6832" y="3132"/>
                  </a:cubicBezTo>
                  <a:close/>
                  <a:moveTo>
                    <a:pt x="534" y="1"/>
                  </a:moveTo>
                  <a:cubicBezTo>
                    <a:pt x="250" y="1"/>
                    <a:pt x="1" y="214"/>
                    <a:pt x="1" y="499"/>
                  </a:cubicBezTo>
                  <a:lnTo>
                    <a:pt x="1" y="14091"/>
                  </a:lnTo>
                  <a:cubicBezTo>
                    <a:pt x="1" y="14411"/>
                    <a:pt x="250" y="14624"/>
                    <a:pt x="534" y="14624"/>
                  </a:cubicBezTo>
                  <a:lnTo>
                    <a:pt x="13059" y="14624"/>
                  </a:lnTo>
                  <a:cubicBezTo>
                    <a:pt x="13344" y="14624"/>
                    <a:pt x="13557" y="14411"/>
                    <a:pt x="13557" y="14091"/>
                  </a:cubicBezTo>
                  <a:lnTo>
                    <a:pt x="13557" y="499"/>
                  </a:lnTo>
                  <a:cubicBezTo>
                    <a:pt x="13557" y="214"/>
                    <a:pt x="13344" y="1"/>
                    <a:pt x="13059" y="1"/>
                  </a:cubicBezTo>
                  <a:lnTo>
                    <a:pt x="10390" y="1"/>
                  </a:lnTo>
                  <a:cubicBezTo>
                    <a:pt x="10390" y="179"/>
                    <a:pt x="10426" y="356"/>
                    <a:pt x="10426" y="534"/>
                  </a:cubicBezTo>
                  <a:lnTo>
                    <a:pt x="10426" y="2100"/>
                  </a:lnTo>
                  <a:lnTo>
                    <a:pt x="10960" y="2100"/>
                  </a:lnTo>
                  <a:cubicBezTo>
                    <a:pt x="11636" y="2100"/>
                    <a:pt x="11636" y="3132"/>
                    <a:pt x="10960" y="3132"/>
                  </a:cubicBezTo>
                  <a:lnTo>
                    <a:pt x="8860" y="3132"/>
                  </a:lnTo>
                  <a:cubicBezTo>
                    <a:pt x="8184" y="3132"/>
                    <a:pt x="8184" y="2100"/>
                    <a:pt x="8860" y="2100"/>
                  </a:cubicBezTo>
                  <a:lnTo>
                    <a:pt x="9394" y="2100"/>
                  </a:lnTo>
                  <a:lnTo>
                    <a:pt x="9394" y="499"/>
                  </a:lnTo>
                  <a:cubicBezTo>
                    <a:pt x="9394" y="356"/>
                    <a:pt x="9359" y="179"/>
                    <a:pt x="9323" y="1"/>
                  </a:cubicBezTo>
                  <a:lnTo>
                    <a:pt x="4235" y="1"/>
                  </a:lnTo>
                  <a:cubicBezTo>
                    <a:pt x="4199" y="179"/>
                    <a:pt x="4199" y="356"/>
                    <a:pt x="4199" y="499"/>
                  </a:cubicBezTo>
                  <a:lnTo>
                    <a:pt x="4199" y="2100"/>
                  </a:lnTo>
                  <a:lnTo>
                    <a:pt x="4697" y="2100"/>
                  </a:lnTo>
                  <a:cubicBezTo>
                    <a:pt x="5409" y="2100"/>
                    <a:pt x="5409" y="3132"/>
                    <a:pt x="4697" y="3132"/>
                  </a:cubicBezTo>
                  <a:lnTo>
                    <a:pt x="2634" y="3132"/>
                  </a:lnTo>
                  <a:cubicBezTo>
                    <a:pt x="1922" y="3132"/>
                    <a:pt x="1922" y="2100"/>
                    <a:pt x="2634" y="2100"/>
                  </a:cubicBezTo>
                  <a:lnTo>
                    <a:pt x="3132" y="2100"/>
                  </a:lnTo>
                  <a:lnTo>
                    <a:pt x="3132" y="499"/>
                  </a:lnTo>
                  <a:cubicBezTo>
                    <a:pt x="3167" y="356"/>
                    <a:pt x="3167" y="179"/>
                    <a:pt x="3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2662375" y="1423125"/>
              <a:ext cx="182375" cy="182375"/>
            </a:xfrm>
            <a:custGeom>
              <a:avLst/>
              <a:gdLst/>
              <a:ahLst/>
              <a:cxnLst/>
              <a:rect l="l" t="t" r="r" b="b"/>
              <a:pathLst>
                <a:path w="7295" h="7295" extrusionOk="0">
                  <a:moveTo>
                    <a:pt x="3665" y="1"/>
                  </a:moveTo>
                  <a:cubicBezTo>
                    <a:pt x="3345" y="1"/>
                    <a:pt x="3132" y="250"/>
                    <a:pt x="3132" y="534"/>
                  </a:cubicBezTo>
                  <a:lnTo>
                    <a:pt x="3132" y="2598"/>
                  </a:lnTo>
                  <a:cubicBezTo>
                    <a:pt x="3132" y="2847"/>
                    <a:pt x="2989" y="3025"/>
                    <a:pt x="2776" y="3096"/>
                  </a:cubicBezTo>
                  <a:lnTo>
                    <a:pt x="0" y="4021"/>
                  </a:lnTo>
                  <a:lnTo>
                    <a:pt x="0" y="4164"/>
                  </a:lnTo>
                  <a:lnTo>
                    <a:pt x="2598" y="4164"/>
                  </a:lnTo>
                  <a:cubicBezTo>
                    <a:pt x="2847" y="4164"/>
                    <a:pt x="3060" y="4341"/>
                    <a:pt x="3132" y="4626"/>
                  </a:cubicBezTo>
                  <a:lnTo>
                    <a:pt x="3416" y="6405"/>
                  </a:lnTo>
                  <a:cubicBezTo>
                    <a:pt x="3416" y="6547"/>
                    <a:pt x="3381" y="6725"/>
                    <a:pt x="3274" y="6832"/>
                  </a:cubicBezTo>
                  <a:lnTo>
                    <a:pt x="2811" y="7295"/>
                  </a:lnTo>
                  <a:lnTo>
                    <a:pt x="4484" y="7295"/>
                  </a:lnTo>
                  <a:lnTo>
                    <a:pt x="4021" y="6832"/>
                  </a:lnTo>
                  <a:cubicBezTo>
                    <a:pt x="3914" y="6725"/>
                    <a:pt x="3843" y="6547"/>
                    <a:pt x="3879" y="6405"/>
                  </a:cubicBezTo>
                  <a:lnTo>
                    <a:pt x="4163" y="4626"/>
                  </a:lnTo>
                  <a:cubicBezTo>
                    <a:pt x="4199" y="4341"/>
                    <a:pt x="4448" y="4164"/>
                    <a:pt x="4697" y="4164"/>
                  </a:cubicBezTo>
                  <a:lnTo>
                    <a:pt x="7295" y="4164"/>
                  </a:lnTo>
                  <a:lnTo>
                    <a:pt x="7295" y="4021"/>
                  </a:lnTo>
                  <a:lnTo>
                    <a:pt x="4519" y="3096"/>
                  </a:lnTo>
                  <a:cubicBezTo>
                    <a:pt x="4306" y="3025"/>
                    <a:pt x="4163" y="2812"/>
                    <a:pt x="4163" y="2598"/>
                  </a:cubicBezTo>
                  <a:lnTo>
                    <a:pt x="4163" y="534"/>
                  </a:lnTo>
                  <a:cubicBezTo>
                    <a:pt x="4163" y="250"/>
                    <a:pt x="3914" y="1"/>
                    <a:pt x="3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2664150" y="1239675"/>
              <a:ext cx="179700" cy="79400"/>
            </a:xfrm>
            <a:custGeom>
              <a:avLst/>
              <a:gdLst/>
              <a:ahLst/>
              <a:cxnLst/>
              <a:rect l="l" t="t" r="r" b="b"/>
              <a:pathLst>
                <a:path w="7188" h="3176" extrusionOk="0">
                  <a:moveTo>
                    <a:pt x="3594" y="0"/>
                  </a:moveTo>
                  <a:cubicBezTo>
                    <a:pt x="1931" y="0"/>
                    <a:pt x="267" y="1059"/>
                    <a:pt x="1" y="3176"/>
                  </a:cubicBezTo>
                  <a:lnTo>
                    <a:pt x="1032" y="3176"/>
                  </a:lnTo>
                  <a:cubicBezTo>
                    <a:pt x="1282" y="1966"/>
                    <a:pt x="2349" y="1076"/>
                    <a:pt x="3594" y="1041"/>
                  </a:cubicBezTo>
                  <a:cubicBezTo>
                    <a:pt x="4804" y="1076"/>
                    <a:pt x="5871" y="1966"/>
                    <a:pt x="6121" y="3176"/>
                  </a:cubicBezTo>
                  <a:lnTo>
                    <a:pt x="7188" y="3176"/>
                  </a:lnTo>
                  <a:cubicBezTo>
                    <a:pt x="6921" y="1059"/>
                    <a:pt x="5258" y="0"/>
                    <a:pt x="3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8"/>
          <p:cNvGrpSpPr/>
          <p:nvPr/>
        </p:nvGrpSpPr>
        <p:grpSpPr>
          <a:xfrm>
            <a:off x="1780850" y="4118397"/>
            <a:ext cx="446125" cy="444975"/>
            <a:chOff x="1780850" y="4027625"/>
            <a:chExt cx="446125" cy="444975"/>
          </a:xfrm>
        </p:grpSpPr>
        <p:sp>
          <p:nvSpPr>
            <p:cNvPr id="2058" name="Google Shape;2058;p68"/>
            <p:cNvSpPr/>
            <p:nvPr/>
          </p:nvSpPr>
          <p:spPr>
            <a:xfrm>
              <a:off x="1792425" y="4121025"/>
              <a:ext cx="168150" cy="137025"/>
            </a:xfrm>
            <a:custGeom>
              <a:avLst/>
              <a:gdLst/>
              <a:ahLst/>
              <a:cxnLst/>
              <a:rect l="l" t="t" r="r" b="b"/>
              <a:pathLst>
                <a:path w="6726" h="5481" extrusionOk="0">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2065500" y="4027625"/>
              <a:ext cx="161475" cy="157925"/>
            </a:xfrm>
            <a:custGeom>
              <a:avLst/>
              <a:gdLst/>
              <a:ahLst/>
              <a:cxnLst/>
              <a:rect l="l" t="t" r="r" b="b"/>
              <a:pathLst>
                <a:path w="6459" h="6317" extrusionOk="0">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2067275" y="4080125"/>
              <a:ext cx="106775" cy="104100"/>
            </a:xfrm>
            <a:custGeom>
              <a:avLst/>
              <a:gdLst/>
              <a:ahLst/>
              <a:cxnLst/>
              <a:rect l="l" t="t" r="r" b="b"/>
              <a:pathLst>
                <a:path w="4271" h="4164" extrusionOk="0">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1995225" y="4292700"/>
              <a:ext cx="138800" cy="167700"/>
            </a:xfrm>
            <a:custGeom>
              <a:avLst/>
              <a:gdLst/>
              <a:ahLst/>
              <a:cxnLst/>
              <a:rect l="l" t="t" r="r" b="b"/>
              <a:pathLst>
                <a:path w="5552" h="6708" extrusionOk="0">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1780850" y="4135325"/>
              <a:ext cx="345175" cy="337275"/>
            </a:xfrm>
            <a:custGeom>
              <a:avLst/>
              <a:gdLst/>
              <a:ahLst/>
              <a:cxnLst/>
              <a:rect l="l" t="t" r="r" b="b"/>
              <a:pathLst>
                <a:path w="13807" h="13491" extrusionOk="0">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8"/>
          <p:cNvGrpSpPr/>
          <p:nvPr/>
        </p:nvGrpSpPr>
        <p:grpSpPr>
          <a:xfrm>
            <a:off x="1007875" y="4118397"/>
            <a:ext cx="444775" cy="444850"/>
            <a:chOff x="1007875" y="4027625"/>
            <a:chExt cx="444775" cy="444850"/>
          </a:xfrm>
        </p:grpSpPr>
        <p:sp>
          <p:nvSpPr>
            <p:cNvPr id="2064" name="Google Shape;2064;p68"/>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68"/>
          <p:cNvGrpSpPr/>
          <p:nvPr/>
        </p:nvGrpSpPr>
        <p:grpSpPr>
          <a:xfrm>
            <a:off x="1808425" y="3403247"/>
            <a:ext cx="391425" cy="445650"/>
            <a:chOff x="1808425" y="3312475"/>
            <a:chExt cx="391425" cy="445650"/>
          </a:xfrm>
        </p:grpSpPr>
        <p:sp>
          <p:nvSpPr>
            <p:cNvPr id="2072" name="Google Shape;2072;p68"/>
            <p:cNvSpPr/>
            <p:nvPr/>
          </p:nvSpPr>
          <p:spPr>
            <a:xfrm>
              <a:off x="2016575" y="3313350"/>
              <a:ext cx="182375" cy="209075"/>
            </a:xfrm>
            <a:custGeom>
              <a:avLst/>
              <a:gdLst/>
              <a:ahLst/>
              <a:cxnLst/>
              <a:rect l="l" t="t" r="r" b="b"/>
              <a:pathLst>
                <a:path w="7295" h="8363" extrusionOk="0">
                  <a:moveTo>
                    <a:pt x="2100" y="1"/>
                  </a:moveTo>
                  <a:lnTo>
                    <a:pt x="2100" y="2634"/>
                  </a:lnTo>
                  <a:cubicBezTo>
                    <a:pt x="2100" y="3843"/>
                    <a:pt x="1210" y="4911"/>
                    <a:pt x="1" y="5160"/>
                  </a:cubicBezTo>
                  <a:lnTo>
                    <a:pt x="1" y="8362"/>
                  </a:lnTo>
                  <a:lnTo>
                    <a:pt x="7295" y="8362"/>
                  </a:lnTo>
                  <a:lnTo>
                    <a:pt x="7295" y="6797"/>
                  </a:lnTo>
                  <a:cubicBezTo>
                    <a:pt x="7295" y="6512"/>
                    <a:pt x="7081" y="6263"/>
                    <a:pt x="6797" y="6263"/>
                  </a:cubicBezTo>
                  <a:cubicBezTo>
                    <a:pt x="5907" y="6263"/>
                    <a:pt x="5231" y="5587"/>
                    <a:pt x="5231" y="4697"/>
                  </a:cubicBezTo>
                  <a:lnTo>
                    <a:pt x="5231" y="499"/>
                  </a:lnTo>
                  <a:cubicBezTo>
                    <a:pt x="5231" y="214"/>
                    <a:pt x="4982" y="1"/>
                    <a:pt x="4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2016575" y="3548175"/>
              <a:ext cx="182375" cy="131675"/>
            </a:xfrm>
            <a:custGeom>
              <a:avLst/>
              <a:gdLst/>
              <a:ahLst/>
              <a:cxnLst/>
              <a:rect l="l" t="t" r="r" b="b"/>
              <a:pathLst>
                <a:path w="7295" h="5267" extrusionOk="0">
                  <a:moveTo>
                    <a:pt x="1502" y="2097"/>
                  </a:moveTo>
                  <a:cubicBezTo>
                    <a:pt x="1523" y="2097"/>
                    <a:pt x="1544" y="2098"/>
                    <a:pt x="1566" y="2100"/>
                  </a:cubicBezTo>
                  <a:lnTo>
                    <a:pt x="4697" y="2100"/>
                  </a:lnTo>
                  <a:cubicBezTo>
                    <a:pt x="5302" y="2136"/>
                    <a:pt x="5302" y="3061"/>
                    <a:pt x="4697" y="3132"/>
                  </a:cubicBezTo>
                  <a:lnTo>
                    <a:pt x="1566" y="3132"/>
                  </a:lnTo>
                  <a:cubicBezTo>
                    <a:pt x="1544" y="3134"/>
                    <a:pt x="1523" y="3135"/>
                    <a:pt x="1502" y="3135"/>
                  </a:cubicBezTo>
                  <a:cubicBezTo>
                    <a:pt x="840" y="3135"/>
                    <a:pt x="840" y="2097"/>
                    <a:pt x="1502" y="2097"/>
                  </a:cubicBezTo>
                  <a:close/>
                  <a:moveTo>
                    <a:pt x="1" y="1"/>
                  </a:moveTo>
                  <a:lnTo>
                    <a:pt x="1" y="5267"/>
                  </a:lnTo>
                  <a:lnTo>
                    <a:pt x="7295" y="5267"/>
                  </a:ln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1808425" y="3548175"/>
              <a:ext cx="182375" cy="131675"/>
            </a:xfrm>
            <a:custGeom>
              <a:avLst/>
              <a:gdLst/>
              <a:ahLst/>
              <a:cxnLst/>
              <a:rect l="l" t="t" r="r" b="b"/>
              <a:pathLst>
                <a:path w="7295" h="5267" extrusionOk="0">
                  <a:moveTo>
                    <a:pt x="5729" y="2065"/>
                  </a:moveTo>
                  <a:cubicBezTo>
                    <a:pt x="6370" y="2136"/>
                    <a:pt x="6370" y="3061"/>
                    <a:pt x="5729" y="3132"/>
                  </a:cubicBezTo>
                  <a:lnTo>
                    <a:pt x="2598" y="3132"/>
                  </a:lnTo>
                  <a:cubicBezTo>
                    <a:pt x="1993" y="3061"/>
                    <a:pt x="1993" y="2136"/>
                    <a:pt x="2598" y="2065"/>
                  </a:cubicBezTo>
                  <a:close/>
                  <a:moveTo>
                    <a:pt x="1" y="1"/>
                  </a:moveTo>
                  <a:lnTo>
                    <a:pt x="1" y="5267"/>
                  </a:lnTo>
                  <a:lnTo>
                    <a:pt x="7295" y="5267"/>
                  </a:ln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1808425" y="3312475"/>
              <a:ext cx="182375" cy="209950"/>
            </a:xfrm>
            <a:custGeom>
              <a:avLst/>
              <a:gdLst/>
              <a:ahLst/>
              <a:cxnLst/>
              <a:rect l="l" t="t" r="r" b="b"/>
              <a:pathLst>
                <a:path w="7295" h="8398" extrusionOk="0">
                  <a:moveTo>
                    <a:pt x="2598" y="0"/>
                  </a:moveTo>
                  <a:cubicBezTo>
                    <a:pt x="2314" y="0"/>
                    <a:pt x="2064" y="249"/>
                    <a:pt x="2064" y="534"/>
                  </a:cubicBezTo>
                  <a:lnTo>
                    <a:pt x="2064" y="4732"/>
                  </a:lnTo>
                  <a:cubicBezTo>
                    <a:pt x="2064" y="5622"/>
                    <a:pt x="1388" y="6298"/>
                    <a:pt x="499" y="6298"/>
                  </a:cubicBezTo>
                  <a:cubicBezTo>
                    <a:pt x="214" y="6298"/>
                    <a:pt x="1" y="6547"/>
                    <a:pt x="1" y="6832"/>
                  </a:cubicBezTo>
                  <a:lnTo>
                    <a:pt x="1" y="8397"/>
                  </a:lnTo>
                  <a:lnTo>
                    <a:pt x="7295" y="8397"/>
                  </a:lnTo>
                  <a:lnTo>
                    <a:pt x="7295" y="5195"/>
                  </a:lnTo>
                  <a:cubicBezTo>
                    <a:pt x="6085" y="4946"/>
                    <a:pt x="5196" y="3878"/>
                    <a:pt x="5196" y="2669"/>
                  </a:cubicBezTo>
                  <a:lnTo>
                    <a:pt x="51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1964100" y="3312475"/>
              <a:ext cx="78300" cy="105875"/>
            </a:xfrm>
            <a:custGeom>
              <a:avLst/>
              <a:gdLst/>
              <a:ahLst/>
              <a:cxnLst/>
              <a:rect l="l" t="t" r="r" b="b"/>
              <a:pathLst>
                <a:path w="3132" h="4235" extrusionOk="0">
                  <a:moveTo>
                    <a:pt x="0" y="0"/>
                  </a:moveTo>
                  <a:lnTo>
                    <a:pt x="0" y="2669"/>
                  </a:lnTo>
                  <a:cubicBezTo>
                    <a:pt x="0" y="3523"/>
                    <a:pt x="712" y="4234"/>
                    <a:pt x="1566" y="4234"/>
                  </a:cubicBezTo>
                  <a:lnTo>
                    <a:pt x="1602" y="4234"/>
                  </a:lnTo>
                  <a:cubicBezTo>
                    <a:pt x="2456" y="4234"/>
                    <a:pt x="3132" y="3523"/>
                    <a:pt x="3132" y="2669"/>
                  </a:cubicBezTo>
                  <a:lnTo>
                    <a:pt x="31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2016575" y="3705625"/>
              <a:ext cx="183275" cy="52500"/>
            </a:xfrm>
            <a:custGeom>
              <a:avLst/>
              <a:gdLst/>
              <a:ahLst/>
              <a:cxnLst/>
              <a:rect l="l" t="t" r="r" b="b"/>
              <a:pathLst>
                <a:path w="7331" h="2100" extrusionOk="0">
                  <a:moveTo>
                    <a:pt x="1" y="1"/>
                  </a:moveTo>
                  <a:lnTo>
                    <a:pt x="1" y="2100"/>
                  </a:lnTo>
                  <a:lnTo>
                    <a:pt x="6797" y="2100"/>
                  </a:lnTo>
                  <a:cubicBezTo>
                    <a:pt x="7081" y="2100"/>
                    <a:pt x="7330" y="1851"/>
                    <a:pt x="7330" y="1566"/>
                  </a:cubicBezTo>
                  <a:lnTo>
                    <a:pt x="7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1808425" y="3705625"/>
              <a:ext cx="182375" cy="52500"/>
            </a:xfrm>
            <a:custGeom>
              <a:avLst/>
              <a:gdLst/>
              <a:ahLst/>
              <a:cxnLst/>
              <a:rect l="l" t="t" r="r" b="b"/>
              <a:pathLst>
                <a:path w="7295" h="2100" extrusionOk="0">
                  <a:moveTo>
                    <a:pt x="1" y="1"/>
                  </a:moveTo>
                  <a:lnTo>
                    <a:pt x="1" y="1566"/>
                  </a:lnTo>
                  <a:cubicBezTo>
                    <a:pt x="1" y="1851"/>
                    <a:pt x="214" y="2100"/>
                    <a:pt x="535" y="2100"/>
                  </a:cubicBezTo>
                  <a:lnTo>
                    <a:pt x="7295" y="2100"/>
                  </a:ln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8"/>
          <p:cNvGrpSpPr/>
          <p:nvPr/>
        </p:nvGrpSpPr>
        <p:grpSpPr>
          <a:xfrm>
            <a:off x="1750725" y="2663622"/>
            <a:ext cx="506950" cy="445200"/>
            <a:chOff x="1750725" y="2572850"/>
            <a:chExt cx="506950" cy="445200"/>
          </a:xfrm>
        </p:grpSpPr>
        <p:sp>
          <p:nvSpPr>
            <p:cNvPr id="2080" name="Google Shape;2080;p68"/>
            <p:cNvSpPr/>
            <p:nvPr/>
          </p:nvSpPr>
          <p:spPr>
            <a:xfrm>
              <a:off x="1859125" y="2651325"/>
              <a:ext cx="26725" cy="25725"/>
            </a:xfrm>
            <a:custGeom>
              <a:avLst/>
              <a:gdLst/>
              <a:ahLst/>
              <a:cxnLst/>
              <a:rect l="l" t="t" r="r" b="b"/>
              <a:pathLst>
                <a:path w="1069" h="1029" extrusionOk="0">
                  <a:moveTo>
                    <a:pt x="535" y="1"/>
                  </a:moveTo>
                  <a:cubicBezTo>
                    <a:pt x="268" y="1"/>
                    <a:pt x="1" y="170"/>
                    <a:pt x="1" y="508"/>
                  </a:cubicBezTo>
                  <a:cubicBezTo>
                    <a:pt x="28" y="811"/>
                    <a:pt x="291" y="1029"/>
                    <a:pt x="557" y="1029"/>
                  </a:cubicBezTo>
                  <a:cubicBezTo>
                    <a:pt x="634" y="1029"/>
                    <a:pt x="712" y="1010"/>
                    <a:pt x="784" y="970"/>
                  </a:cubicBezTo>
                  <a:cubicBezTo>
                    <a:pt x="962" y="864"/>
                    <a:pt x="1068" y="686"/>
                    <a:pt x="1068" y="508"/>
                  </a:cubicBezTo>
                  <a:cubicBezTo>
                    <a:pt x="1068" y="170"/>
                    <a:pt x="801" y="1"/>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1859125" y="2913950"/>
              <a:ext cx="31175" cy="25600"/>
            </a:xfrm>
            <a:custGeom>
              <a:avLst/>
              <a:gdLst/>
              <a:ahLst/>
              <a:cxnLst/>
              <a:rect l="l" t="t" r="r" b="b"/>
              <a:pathLst>
                <a:path w="1247" h="1024" extrusionOk="0">
                  <a:moveTo>
                    <a:pt x="535" y="1"/>
                  </a:moveTo>
                  <a:cubicBezTo>
                    <a:pt x="250" y="1"/>
                    <a:pt x="1" y="214"/>
                    <a:pt x="1" y="499"/>
                  </a:cubicBezTo>
                  <a:cubicBezTo>
                    <a:pt x="1" y="809"/>
                    <a:pt x="257" y="1024"/>
                    <a:pt x="522" y="1024"/>
                  </a:cubicBezTo>
                  <a:cubicBezTo>
                    <a:pt x="653" y="1024"/>
                    <a:pt x="785" y="972"/>
                    <a:pt x="890" y="855"/>
                  </a:cubicBezTo>
                  <a:cubicBezTo>
                    <a:pt x="1246" y="535"/>
                    <a:pt x="997" y="1"/>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1751500" y="2835675"/>
              <a:ext cx="212625" cy="182175"/>
            </a:xfrm>
            <a:custGeom>
              <a:avLst/>
              <a:gdLst/>
              <a:ahLst/>
              <a:cxnLst/>
              <a:rect l="l" t="t" r="r" b="b"/>
              <a:pathLst>
                <a:path w="8505" h="7287" extrusionOk="0">
                  <a:moveTo>
                    <a:pt x="4875" y="1"/>
                  </a:moveTo>
                  <a:cubicBezTo>
                    <a:pt x="1602" y="1"/>
                    <a:pt x="1" y="3915"/>
                    <a:pt x="2278" y="6227"/>
                  </a:cubicBezTo>
                  <a:cubicBezTo>
                    <a:pt x="3021" y="6959"/>
                    <a:pt x="3930" y="7287"/>
                    <a:pt x="4821" y="7287"/>
                  </a:cubicBezTo>
                  <a:cubicBezTo>
                    <a:pt x="6702" y="7287"/>
                    <a:pt x="8504" y="5827"/>
                    <a:pt x="8504" y="3630"/>
                  </a:cubicBezTo>
                  <a:cubicBezTo>
                    <a:pt x="8504" y="3345"/>
                    <a:pt x="8469" y="3061"/>
                    <a:pt x="8398" y="2776"/>
                  </a:cubicBezTo>
                  <a:lnTo>
                    <a:pt x="6370" y="3986"/>
                  </a:lnTo>
                  <a:cubicBezTo>
                    <a:pt x="6189" y="4754"/>
                    <a:pt x="5520" y="5207"/>
                    <a:pt x="4837" y="5207"/>
                  </a:cubicBezTo>
                  <a:cubicBezTo>
                    <a:pt x="4445" y="5207"/>
                    <a:pt x="4048" y="5058"/>
                    <a:pt x="3737" y="4733"/>
                  </a:cubicBezTo>
                  <a:cubicBezTo>
                    <a:pt x="2847" y="3879"/>
                    <a:pt x="3310" y="2385"/>
                    <a:pt x="4519" y="2136"/>
                  </a:cubicBezTo>
                  <a:lnTo>
                    <a:pt x="5729" y="108"/>
                  </a:lnTo>
                  <a:cubicBezTo>
                    <a:pt x="5444" y="36"/>
                    <a:pt x="5160" y="1"/>
                    <a:pt x="4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2117100" y="2650900"/>
              <a:ext cx="31150" cy="26475"/>
            </a:xfrm>
            <a:custGeom>
              <a:avLst/>
              <a:gdLst/>
              <a:ahLst/>
              <a:cxnLst/>
              <a:rect l="l" t="t" r="r" b="b"/>
              <a:pathLst>
                <a:path w="1246" h="1059" extrusionOk="0">
                  <a:moveTo>
                    <a:pt x="713" y="0"/>
                  </a:moveTo>
                  <a:cubicBezTo>
                    <a:pt x="578" y="0"/>
                    <a:pt x="438" y="52"/>
                    <a:pt x="321" y="169"/>
                  </a:cubicBezTo>
                  <a:cubicBezTo>
                    <a:pt x="0" y="489"/>
                    <a:pt x="249" y="1058"/>
                    <a:pt x="712" y="1058"/>
                  </a:cubicBezTo>
                  <a:cubicBezTo>
                    <a:pt x="997" y="1058"/>
                    <a:pt x="1246" y="809"/>
                    <a:pt x="1246" y="525"/>
                  </a:cubicBezTo>
                  <a:cubicBezTo>
                    <a:pt x="1246" y="214"/>
                    <a:pt x="989"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2121550" y="2913950"/>
              <a:ext cx="26700" cy="24500"/>
            </a:xfrm>
            <a:custGeom>
              <a:avLst/>
              <a:gdLst/>
              <a:ahLst/>
              <a:cxnLst/>
              <a:rect l="l" t="t" r="r" b="b"/>
              <a:pathLst>
                <a:path w="1068" h="980" extrusionOk="0">
                  <a:moveTo>
                    <a:pt x="534" y="1"/>
                  </a:moveTo>
                  <a:cubicBezTo>
                    <a:pt x="249" y="1"/>
                    <a:pt x="0" y="214"/>
                    <a:pt x="0" y="499"/>
                  </a:cubicBezTo>
                  <a:cubicBezTo>
                    <a:pt x="36" y="819"/>
                    <a:pt x="285" y="979"/>
                    <a:pt x="534" y="979"/>
                  </a:cubicBezTo>
                  <a:cubicBezTo>
                    <a:pt x="783" y="979"/>
                    <a:pt x="1032" y="819"/>
                    <a:pt x="1068" y="499"/>
                  </a:cubicBezTo>
                  <a:cubicBezTo>
                    <a:pt x="1068" y="214"/>
                    <a:pt x="819" y="1"/>
                    <a:pt x="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2043275" y="2835675"/>
              <a:ext cx="213400" cy="182375"/>
            </a:xfrm>
            <a:custGeom>
              <a:avLst/>
              <a:gdLst/>
              <a:ahLst/>
              <a:cxnLst/>
              <a:rect l="l" t="t" r="r" b="b"/>
              <a:pathLst>
                <a:path w="8536" h="7295" extrusionOk="0">
                  <a:moveTo>
                    <a:pt x="3629" y="1"/>
                  </a:moveTo>
                  <a:cubicBezTo>
                    <a:pt x="3636" y="1"/>
                    <a:pt x="3642" y="1"/>
                    <a:pt x="3648" y="1"/>
                  </a:cubicBezTo>
                  <a:lnTo>
                    <a:pt x="3648" y="1"/>
                  </a:lnTo>
                  <a:cubicBezTo>
                    <a:pt x="3654" y="1"/>
                    <a:pt x="3659" y="1"/>
                    <a:pt x="3665" y="1"/>
                  </a:cubicBezTo>
                  <a:close/>
                  <a:moveTo>
                    <a:pt x="3648" y="1"/>
                  </a:moveTo>
                  <a:lnTo>
                    <a:pt x="3648" y="1"/>
                  </a:lnTo>
                  <a:cubicBezTo>
                    <a:pt x="3368" y="2"/>
                    <a:pt x="3054" y="38"/>
                    <a:pt x="2775" y="108"/>
                  </a:cubicBezTo>
                  <a:lnTo>
                    <a:pt x="3985" y="2136"/>
                  </a:lnTo>
                  <a:cubicBezTo>
                    <a:pt x="5195" y="2385"/>
                    <a:pt x="5622" y="3879"/>
                    <a:pt x="4732" y="4733"/>
                  </a:cubicBezTo>
                  <a:cubicBezTo>
                    <a:pt x="4421" y="5058"/>
                    <a:pt x="4024" y="5207"/>
                    <a:pt x="3634" y="5207"/>
                  </a:cubicBezTo>
                  <a:cubicBezTo>
                    <a:pt x="2954" y="5207"/>
                    <a:pt x="2293" y="4754"/>
                    <a:pt x="2135" y="3986"/>
                  </a:cubicBezTo>
                  <a:lnTo>
                    <a:pt x="107" y="2776"/>
                  </a:lnTo>
                  <a:cubicBezTo>
                    <a:pt x="36" y="3061"/>
                    <a:pt x="0" y="3345"/>
                    <a:pt x="0" y="3630"/>
                  </a:cubicBezTo>
                  <a:cubicBezTo>
                    <a:pt x="0" y="5845"/>
                    <a:pt x="1792" y="7294"/>
                    <a:pt x="3668" y="7294"/>
                  </a:cubicBezTo>
                  <a:cubicBezTo>
                    <a:pt x="4564" y="7294"/>
                    <a:pt x="5479" y="6964"/>
                    <a:pt x="6227" y="6227"/>
                  </a:cubicBezTo>
                  <a:cubicBezTo>
                    <a:pt x="8535" y="3919"/>
                    <a:pt x="6909" y="16"/>
                    <a:pt x="3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2044150" y="2572850"/>
              <a:ext cx="213525" cy="182800"/>
            </a:xfrm>
            <a:custGeom>
              <a:avLst/>
              <a:gdLst/>
              <a:ahLst/>
              <a:cxnLst/>
              <a:rect l="l" t="t" r="r" b="b"/>
              <a:pathLst>
                <a:path w="8541" h="7312" extrusionOk="0">
                  <a:moveTo>
                    <a:pt x="3663" y="1"/>
                  </a:moveTo>
                  <a:cubicBezTo>
                    <a:pt x="1789" y="1"/>
                    <a:pt x="1" y="1458"/>
                    <a:pt x="1" y="3647"/>
                  </a:cubicBezTo>
                  <a:cubicBezTo>
                    <a:pt x="1" y="3931"/>
                    <a:pt x="36" y="4216"/>
                    <a:pt x="107" y="4501"/>
                  </a:cubicBezTo>
                  <a:lnTo>
                    <a:pt x="2100" y="3291"/>
                  </a:lnTo>
                  <a:cubicBezTo>
                    <a:pt x="2282" y="2540"/>
                    <a:pt x="2959" y="2095"/>
                    <a:pt x="3647" y="2095"/>
                  </a:cubicBezTo>
                  <a:cubicBezTo>
                    <a:pt x="4034" y="2095"/>
                    <a:pt x="4425" y="2236"/>
                    <a:pt x="4733" y="2544"/>
                  </a:cubicBezTo>
                  <a:cubicBezTo>
                    <a:pt x="5587" y="3398"/>
                    <a:pt x="5160" y="4892"/>
                    <a:pt x="3986" y="5177"/>
                  </a:cubicBezTo>
                  <a:lnTo>
                    <a:pt x="2776" y="7205"/>
                  </a:lnTo>
                  <a:cubicBezTo>
                    <a:pt x="3061" y="7276"/>
                    <a:pt x="3345" y="7312"/>
                    <a:pt x="3666" y="7312"/>
                  </a:cubicBezTo>
                  <a:cubicBezTo>
                    <a:pt x="6903" y="7312"/>
                    <a:pt x="8540" y="3362"/>
                    <a:pt x="6227" y="1085"/>
                  </a:cubicBezTo>
                  <a:cubicBezTo>
                    <a:pt x="5478" y="336"/>
                    <a:pt x="4561"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1750725" y="2572850"/>
              <a:ext cx="213400" cy="182800"/>
            </a:xfrm>
            <a:custGeom>
              <a:avLst/>
              <a:gdLst/>
              <a:ahLst/>
              <a:cxnLst/>
              <a:rect l="l" t="t" r="r" b="b"/>
              <a:pathLst>
                <a:path w="8536" h="7312" extrusionOk="0">
                  <a:moveTo>
                    <a:pt x="4873" y="1"/>
                  </a:moveTo>
                  <a:cubicBezTo>
                    <a:pt x="3976" y="1"/>
                    <a:pt x="3058" y="336"/>
                    <a:pt x="2309" y="1085"/>
                  </a:cubicBezTo>
                  <a:cubicBezTo>
                    <a:pt x="0" y="3358"/>
                    <a:pt x="1627" y="7297"/>
                    <a:pt x="4888" y="7311"/>
                  </a:cubicBezTo>
                  <a:lnTo>
                    <a:pt x="4888" y="7311"/>
                  </a:lnTo>
                  <a:cubicBezTo>
                    <a:pt x="5167" y="7310"/>
                    <a:pt x="5446" y="7275"/>
                    <a:pt x="5725" y="7205"/>
                  </a:cubicBezTo>
                  <a:lnTo>
                    <a:pt x="4550" y="5177"/>
                  </a:lnTo>
                  <a:cubicBezTo>
                    <a:pt x="3341" y="4892"/>
                    <a:pt x="2914" y="3398"/>
                    <a:pt x="3803" y="2544"/>
                  </a:cubicBezTo>
                  <a:cubicBezTo>
                    <a:pt x="4111" y="2236"/>
                    <a:pt x="4497" y="2095"/>
                    <a:pt x="4879" y="2095"/>
                  </a:cubicBezTo>
                  <a:cubicBezTo>
                    <a:pt x="5556" y="2095"/>
                    <a:pt x="6219" y="2540"/>
                    <a:pt x="6401" y="3291"/>
                  </a:cubicBezTo>
                  <a:lnTo>
                    <a:pt x="8429" y="4501"/>
                  </a:lnTo>
                  <a:cubicBezTo>
                    <a:pt x="8500" y="4216"/>
                    <a:pt x="8535" y="3931"/>
                    <a:pt x="8535" y="3647"/>
                  </a:cubicBezTo>
                  <a:cubicBezTo>
                    <a:pt x="8535" y="1458"/>
                    <a:pt x="6747" y="1"/>
                    <a:pt x="4873" y="1"/>
                  </a:cubicBezTo>
                  <a:close/>
                  <a:moveTo>
                    <a:pt x="4888" y="7311"/>
                  </a:moveTo>
                  <a:cubicBezTo>
                    <a:pt x="4882" y="7311"/>
                    <a:pt x="4876" y="7312"/>
                    <a:pt x="4871" y="7312"/>
                  </a:cubicBezTo>
                  <a:lnTo>
                    <a:pt x="4906" y="7312"/>
                  </a:lnTo>
                  <a:cubicBezTo>
                    <a:pt x="4900" y="7312"/>
                    <a:pt x="4894" y="7311"/>
                    <a:pt x="4888" y="73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1990775" y="2723600"/>
              <a:ext cx="25825" cy="84525"/>
            </a:xfrm>
            <a:custGeom>
              <a:avLst/>
              <a:gdLst/>
              <a:ahLst/>
              <a:cxnLst/>
              <a:rect l="l" t="t" r="r" b="b"/>
              <a:pathLst>
                <a:path w="1033" h="3381" extrusionOk="0">
                  <a:moveTo>
                    <a:pt x="1" y="1"/>
                  </a:moveTo>
                  <a:lnTo>
                    <a:pt x="1" y="2883"/>
                  </a:lnTo>
                  <a:cubicBezTo>
                    <a:pt x="1" y="3167"/>
                    <a:pt x="214" y="3381"/>
                    <a:pt x="535" y="3381"/>
                  </a:cubicBezTo>
                  <a:cubicBezTo>
                    <a:pt x="819" y="3381"/>
                    <a:pt x="1033" y="3167"/>
                    <a:pt x="1033" y="2883"/>
                  </a:cubicBezTo>
                  <a:lnTo>
                    <a:pt x="1033" y="1"/>
                  </a:lnTo>
                  <a:cubicBezTo>
                    <a:pt x="855" y="36"/>
                    <a:pt x="686" y="54"/>
                    <a:pt x="517" y="54"/>
                  </a:cubicBezTo>
                  <a:cubicBezTo>
                    <a:pt x="348" y="54"/>
                    <a:pt x="179" y="3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1892050" y="2683575"/>
              <a:ext cx="223300" cy="224175"/>
            </a:xfrm>
            <a:custGeom>
              <a:avLst/>
              <a:gdLst/>
              <a:ahLst/>
              <a:cxnLst/>
              <a:rect l="l" t="t" r="r" b="b"/>
              <a:pathLst>
                <a:path w="8932" h="8967" extrusionOk="0">
                  <a:moveTo>
                    <a:pt x="570" y="0"/>
                  </a:moveTo>
                  <a:lnTo>
                    <a:pt x="570" y="36"/>
                  </a:lnTo>
                  <a:cubicBezTo>
                    <a:pt x="463" y="285"/>
                    <a:pt x="249" y="463"/>
                    <a:pt x="72" y="570"/>
                  </a:cubicBezTo>
                  <a:lnTo>
                    <a:pt x="0" y="605"/>
                  </a:lnTo>
                  <a:lnTo>
                    <a:pt x="1032" y="2313"/>
                  </a:lnTo>
                  <a:cubicBezTo>
                    <a:pt x="1815" y="3630"/>
                    <a:pt x="1815" y="5302"/>
                    <a:pt x="1032" y="6618"/>
                  </a:cubicBezTo>
                  <a:lnTo>
                    <a:pt x="0" y="8362"/>
                  </a:lnTo>
                  <a:cubicBezTo>
                    <a:pt x="249" y="8504"/>
                    <a:pt x="427" y="8718"/>
                    <a:pt x="570" y="8967"/>
                  </a:cubicBezTo>
                  <a:lnTo>
                    <a:pt x="2313" y="7935"/>
                  </a:lnTo>
                  <a:cubicBezTo>
                    <a:pt x="2971" y="7508"/>
                    <a:pt x="3719" y="7295"/>
                    <a:pt x="4466" y="7295"/>
                  </a:cubicBezTo>
                  <a:cubicBezTo>
                    <a:pt x="5213" y="7295"/>
                    <a:pt x="5960" y="7508"/>
                    <a:pt x="6618" y="7935"/>
                  </a:cubicBezTo>
                  <a:lnTo>
                    <a:pt x="6618" y="7899"/>
                  </a:lnTo>
                  <a:lnTo>
                    <a:pt x="8362" y="8967"/>
                  </a:lnTo>
                  <a:cubicBezTo>
                    <a:pt x="8362" y="8967"/>
                    <a:pt x="8362" y="8931"/>
                    <a:pt x="8362" y="8931"/>
                  </a:cubicBezTo>
                  <a:cubicBezTo>
                    <a:pt x="8504" y="8718"/>
                    <a:pt x="8682" y="8504"/>
                    <a:pt x="8931" y="8362"/>
                  </a:cubicBezTo>
                  <a:lnTo>
                    <a:pt x="7899" y="6654"/>
                  </a:lnTo>
                  <a:cubicBezTo>
                    <a:pt x="7117" y="5302"/>
                    <a:pt x="7117" y="3665"/>
                    <a:pt x="7899" y="2313"/>
                  </a:cubicBezTo>
                  <a:lnTo>
                    <a:pt x="8931" y="605"/>
                  </a:lnTo>
                  <a:lnTo>
                    <a:pt x="8896" y="605"/>
                  </a:lnTo>
                  <a:cubicBezTo>
                    <a:pt x="8682" y="463"/>
                    <a:pt x="8504" y="285"/>
                    <a:pt x="8362" y="72"/>
                  </a:cubicBezTo>
                  <a:cubicBezTo>
                    <a:pt x="8362" y="36"/>
                    <a:pt x="8362" y="36"/>
                    <a:pt x="8362" y="0"/>
                  </a:cubicBezTo>
                  <a:lnTo>
                    <a:pt x="6654" y="1068"/>
                  </a:lnTo>
                  <a:cubicBezTo>
                    <a:pt x="6441" y="1175"/>
                    <a:pt x="6227" y="1281"/>
                    <a:pt x="6049" y="1353"/>
                  </a:cubicBezTo>
                  <a:lnTo>
                    <a:pt x="6049" y="4484"/>
                  </a:lnTo>
                  <a:cubicBezTo>
                    <a:pt x="6120" y="5409"/>
                    <a:pt x="5409" y="6227"/>
                    <a:pt x="4484" y="6227"/>
                  </a:cubicBezTo>
                  <a:cubicBezTo>
                    <a:pt x="3558" y="6227"/>
                    <a:pt x="2811" y="5409"/>
                    <a:pt x="2918" y="4484"/>
                  </a:cubicBezTo>
                  <a:lnTo>
                    <a:pt x="2918" y="1353"/>
                  </a:lnTo>
                  <a:cubicBezTo>
                    <a:pt x="2740" y="1281"/>
                    <a:pt x="2527" y="1210"/>
                    <a:pt x="2349" y="1103"/>
                  </a:cubicBez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8"/>
          <p:cNvGrpSpPr/>
          <p:nvPr/>
        </p:nvGrpSpPr>
        <p:grpSpPr>
          <a:xfrm>
            <a:off x="1007875" y="3429922"/>
            <a:ext cx="444775" cy="391725"/>
            <a:chOff x="1007875" y="3339150"/>
            <a:chExt cx="444775" cy="391725"/>
          </a:xfrm>
        </p:grpSpPr>
        <p:sp>
          <p:nvSpPr>
            <p:cNvPr id="2091" name="Google Shape;2091;p68"/>
            <p:cNvSpPr/>
            <p:nvPr/>
          </p:nvSpPr>
          <p:spPr>
            <a:xfrm>
              <a:off x="1339650" y="3678950"/>
              <a:ext cx="61400" cy="51925"/>
            </a:xfrm>
            <a:custGeom>
              <a:avLst/>
              <a:gdLst/>
              <a:ahLst/>
              <a:cxnLst/>
              <a:rect l="l" t="t" r="r" b="b"/>
              <a:pathLst>
                <a:path w="2456" h="2077" extrusionOk="0">
                  <a:moveTo>
                    <a:pt x="1424" y="0"/>
                  </a:moveTo>
                  <a:cubicBezTo>
                    <a:pt x="463" y="0"/>
                    <a:pt x="1" y="1103"/>
                    <a:pt x="677" y="1779"/>
                  </a:cubicBezTo>
                  <a:cubicBezTo>
                    <a:pt x="882" y="1984"/>
                    <a:pt x="1138" y="2076"/>
                    <a:pt x="1391" y="2076"/>
                  </a:cubicBezTo>
                  <a:cubicBezTo>
                    <a:pt x="1929" y="2076"/>
                    <a:pt x="2456" y="1661"/>
                    <a:pt x="2456" y="1032"/>
                  </a:cubicBezTo>
                  <a:cubicBezTo>
                    <a:pt x="2456" y="463"/>
                    <a:pt x="1993"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1196450" y="3678950"/>
              <a:ext cx="60500" cy="51925"/>
            </a:xfrm>
            <a:custGeom>
              <a:avLst/>
              <a:gdLst/>
              <a:ahLst/>
              <a:cxnLst/>
              <a:rect l="l" t="t" r="r" b="b"/>
              <a:pathLst>
                <a:path w="2420" h="2077" extrusionOk="0">
                  <a:moveTo>
                    <a:pt x="1388" y="0"/>
                  </a:moveTo>
                  <a:cubicBezTo>
                    <a:pt x="463" y="0"/>
                    <a:pt x="0" y="1103"/>
                    <a:pt x="641" y="1779"/>
                  </a:cubicBezTo>
                  <a:cubicBezTo>
                    <a:pt x="857" y="1984"/>
                    <a:pt x="1117" y="2076"/>
                    <a:pt x="1371" y="2076"/>
                  </a:cubicBezTo>
                  <a:cubicBezTo>
                    <a:pt x="1910" y="2076"/>
                    <a:pt x="2420" y="1661"/>
                    <a:pt x="2420" y="1032"/>
                  </a:cubicBezTo>
                  <a:cubicBezTo>
                    <a:pt x="2420" y="463"/>
                    <a:pt x="1957" y="0"/>
                    <a:pt x="1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1322750" y="3496600"/>
              <a:ext cx="129900" cy="208175"/>
            </a:xfrm>
            <a:custGeom>
              <a:avLst/>
              <a:gdLst/>
              <a:ahLst/>
              <a:cxnLst/>
              <a:rect l="l" t="t" r="r" b="b"/>
              <a:pathLst>
                <a:path w="5196" h="8327" extrusionOk="0">
                  <a:moveTo>
                    <a:pt x="1" y="0"/>
                  </a:moveTo>
                  <a:lnTo>
                    <a:pt x="1" y="8326"/>
                  </a:lnTo>
                  <a:cubicBezTo>
                    <a:pt x="1" y="6938"/>
                    <a:pt x="1041" y="6245"/>
                    <a:pt x="2082" y="6245"/>
                  </a:cubicBezTo>
                  <a:cubicBezTo>
                    <a:pt x="3123" y="6245"/>
                    <a:pt x="4164" y="6938"/>
                    <a:pt x="4164" y="8326"/>
                  </a:cubicBezTo>
                  <a:lnTo>
                    <a:pt x="4662" y="8326"/>
                  </a:lnTo>
                  <a:cubicBezTo>
                    <a:pt x="4946" y="8326"/>
                    <a:pt x="5195" y="8077"/>
                    <a:pt x="5195" y="7792"/>
                  </a:cubicBezTo>
                  <a:lnTo>
                    <a:pt x="5195" y="6262"/>
                  </a:lnTo>
                  <a:lnTo>
                    <a:pt x="3630" y="6262"/>
                  </a:lnTo>
                  <a:cubicBezTo>
                    <a:pt x="2954" y="6227"/>
                    <a:pt x="2954" y="5195"/>
                    <a:pt x="3630" y="5195"/>
                  </a:cubicBezTo>
                  <a:lnTo>
                    <a:pt x="5195" y="5195"/>
                  </a:lnTo>
                  <a:lnTo>
                    <a:pt x="5195" y="4163"/>
                  </a:lnTo>
                  <a:lnTo>
                    <a:pt x="1566" y="4163"/>
                  </a:lnTo>
                  <a:cubicBezTo>
                    <a:pt x="1246" y="4163"/>
                    <a:pt x="1032" y="3914"/>
                    <a:pt x="1032" y="3629"/>
                  </a:cubicBez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8"/>
            <p:cNvSpPr/>
            <p:nvPr/>
          </p:nvSpPr>
          <p:spPr>
            <a:xfrm>
              <a:off x="1200900" y="3469900"/>
              <a:ext cx="95200" cy="130800"/>
            </a:xfrm>
            <a:custGeom>
              <a:avLst/>
              <a:gdLst/>
              <a:ahLst/>
              <a:cxnLst/>
              <a:rect l="l" t="t" r="r" b="b"/>
              <a:pathLst>
                <a:path w="3808" h="5232" extrusionOk="0">
                  <a:moveTo>
                    <a:pt x="3131" y="1"/>
                  </a:moveTo>
                  <a:lnTo>
                    <a:pt x="0" y="5231"/>
                  </a:lnTo>
                  <a:lnTo>
                    <a:pt x="3807" y="5231"/>
                  </a:lnTo>
                  <a:lnTo>
                    <a:pt x="38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8"/>
            <p:cNvSpPr/>
            <p:nvPr/>
          </p:nvSpPr>
          <p:spPr>
            <a:xfrm>
              <a:off x="1138625" y="3626475"/>
              <a:ext cx="157475" cy="78300"/>
            </a:xfrm>
            <a:custGeom>
              <a:avLst/>
              <a:gdLst/>
              <a:ahLst/>
              <a:cxnLst/>
              <a:rect l="l" t="t" r="r" b="b"/>
              <a:pathLst>
                <a:path w="6299" h="3132" extrusionOk="0">
                  <a:moveTo>
                    <a:pt x="1886" y="0"/>
                  </a:moveTo>
                  <a:lnTo>
                    <a:pt x="0" y="3131"/>
                  </a:lnTo>
                  <a:lnTo>
                    <a:pt x="1602" y="3131"/>
                  </a:lnTo>
                  <a:cubicBezTo>
                    <a:pt x="1602" y="1743"/>
                    <a:pt x="2651" y="1050"/>
                    <a:pt x="3701" y="1050"/>
                  </a:cubicBezTo>
                  <a:cubicBezTo>
                    <a:pt x="4750" y="1050"/>
                    <a:pt x="5800" y="1743"/>
                    <a:pt x="5800" y="3131"/>
                  </a:cubicBezTo>
                  <a:lnTo>
                    <a:pt x="6298" y="3131"/>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1007875" y="3339150"/>
              <a:ext cx="444775" cy="391400"/>
            </a:xfrm>
            <a:custGeom>
              <a:avLst/>
              <a:gdLst/>
              <a:ahLst/>
              <a:cxnLst/>
              <a:rect l="l" t="t" r="r" b="b"/>
              <a:pathLst>
                <a:path w="17791" h="15656" extrusionOk="0">
                  <a:moveTo>
                    <a:pt x="11528" y="1068"/>
                  </a:moveTo>
                  <a:lnTo>
                    <a:pt x="11528" y="2100"/>
                  </a:lnTo>
                  <a:lnTo>
                    <a:pt x="9465" y="2100"/>
                  </a:lnTo>
                  <a:lnTo>
                    <a:pt x="9465" y="1068"/>
                  </a:lnTo>
                  <a:close/>
                  <a:moveTo>
                    <a:pt x="14695" y="1068"/>
                  </a:moveTo>
                  <a:lnTo>
                    <a:pt x="14624" y="2100"/>
                  </a:lnTo>
                  <a:lnTo>
                    <a:pt x="12596" y="2100"/>
                  </a:lnTo>
                  <a:lnTo>
                    <a:pt x="12596" y="1068"/>
                  </a:lnTo>
                  <a:close/>
                  <a:moveTo>
                    <a:pt x="8397" y="1388"/>
                  </a:moveTo>
                  <a:lnTo>
                    <a:pt x="8397" y="3238"/>
                  </a:lnTo>
                  <a:lnTo>
                    <a:pt x="7365" y="4982"/>
                  </a:lnTo>
                  <a:lnTo>
                    <a:pt x="7365" y="3132"/>
                  </a:lnTo>
                  <a:lnTo>
                    <a:pt x="8397" y="1388"/>
                  </a:lnTo>
                  <a:close/>
                  <a:moveTo>
                    <a:pt x="6333" y="4875"/>
                  </a:moveTo>
                  <a:lnTo>
                    <a:pt x="6333" y="6725"/>
                  </a:lnTo>
                  <a:lnTo>
                    <a:pt x="5266" y="8469"/>
                  </a:lnTo>
                  <a:lnTo>
                    <a:pt x="5266" y="6618"/>
                  </a:lnTo>
                  <a:lnTo>
                    <a:pt x="6333" y="4875"/>
                  </a:lnTo>
                  <a:close/>
                  <a:moveTo>
                    <a:pt x="4234" y="8362"/>
                  </a:moveTo>
                  <a:lnTo>
                    <a:pt x="4234" y="10212"/>
                  </a:lnTo>
                  <a:lnTo>
                    <a:pt x="3202" y="11956"/>
                  </a:lnTo>
                  <a:lnTo>
                    <a:pt x="3202" y="10070"/>
                  </a:lnTo>
                  <a:lnTo>
                    <a:pt x="4234" y="8362"/>
                  </a:lnTo>
                  <a:close/>
                  <a:moveTo>
                    <a:pt x="2170" y="11493"/>
                  </a:moveTo>
                  <a:lnTo>
                    <a:pt x="2170" y="12560"/>
                  </a:lnTo>
                  <a:lnTo>
                    <a:pt x="1032" y="12560"/>
                  </a:lnTo>
                  <a:lnTo>
                    <a:pt x="1032" y="11493"/>
                  </a:lnTo>
                  <a:close/>
                  <a:moveTo>
                    <a:pt x="8290" y="0"/>
                  </a:moveTo>
                  <a:cubicBezTo>
                    <a:pt x="8112" y="0"/>
                    <a:pt x="7935" y="107"/>
                    <a:pt x="7863" y="285"/>
                  </a:cubicBezTo>
                  <a:lnTo>
                    <a:pt x="1779" y="10461"/>
                  </a:lnTo>
                  <a:lnTo>
                    <a:pt x="534" y="10461"/>
                  </a:lnTo>
                  <a:cubicBezTo>
                    <a:pt x="213" y="10461"/>
                    <a:pt x="0" y="10675"/>
                    <a:pt x="0" y="10959"/>
                  </a:cubicBezTo>
                  <a:lnTo>
                    <a:pt x="0" y="15158"/>
                  </a:lnTo>
                  <a:cubicBezTo>
                    <a:pt x="0" y="15442"/>
                    <a:pt x="249" y="15656"/>
                    <a:pt x="534" y="15656"/>
                  </a:cubicBezTo>
                  <a:lnTo>
                    <a:pt x="3131" y="15656"/>
                  </a:lnTo>
                  <a:cubicBezTo>
                    <a:pt x="3309" y="15656"/>
                    <a:pt x="3451" y="15549"/>
                    <a:pt x="3558" y="15407"/>
                  </a:cubicBezTo>
                  <a:lnTo>
                    <a:pt x="10105" y="4448"/>
                  </a:lnTo>
                  <a:cubicBezTo>
                    <a:pt x="10212" y="4306"/>
                    <a:pt x="10390" y="4199"/>
                    <a:pt x="10568" y="4199"/>
                  </a:cubicBezTo>
                  <a:lnTo>
                    <a:pt x="17257" y="4199"/>
                  </a:lnTo>
                  <a:cubicBezTo>
                    <a:pt x="17541" y="4199"/>
                    <a:pt x="17790" y="3950"/>
                    <a:pt x="17790" y="3665"/>
                  </a:cubicBezTo>
                  <a:lnTo>
                    <a:pt x="17790" y="2633"/>
                  </a:lnTo>
                  <a:cubicBezTo>
                    <a:pt x="17790" y="2349"/>
                    <a:pt x="17577" y="2100"/>
                    <a:pt x="17257" y="2100"/>
                  </a:cubicBezTo>
                  <a:lnTo>
                    <a:pt x="15691" y="2100"/>
                  </a:lnTo>
                  <a:lnTo>
                    <a:pt x="15691" y="534"/>
                  </a:lnTo>
                  <a:cubicBezTo>
                    <a:pt x="15691" y="250"/>
                    <a:pt x="15478" y="0"/>
                    <a:pt x="15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8"/>
            <p:cNvSpPr/>
            <p:nvPr/>
          </p:nvSpPr>
          <p:spPr>
            <a:xfrm>
              <a:off x="1375225" y="3495700"/>
              <a:ext cx="73875" cy="78300"/>
            </a:xfrm>
            <a:custGeom>
              <a:avLst/>
              <a:gdLst/>
              <a:ahLst/>
              <a:cxnLst/>
              <a:rect l="l" t="t" r="r" b="b"/>
              <a:pathLst>
                <a:path w="2955" h="3132" extrusionOk="0">
                  <a:moveTo>
                    <a:pt x="1531" y="1"/>
                  </a:moveTo>
                  <a:lnTo>
                    <a:pt x="1531" y="36"/>
                  </a:lnTo>
                  <a:lnTo>
                    <a:pt x="1" y="36"/>
                  </a:lnTo>
                  <a:lnTo>
                    <a:pt x="1" y="3132"/>
                  </a:lnTo>
                  <a:lnTo>
                    <a:pt x="2954" y="3132"/>
                  </a:lnTo>
                  <a:lnTo>
                    <a:pt x="2029" y="356"/>
                  </a:lnTo>
                  <a:cubicBezTo>
                    <a:pt x="1958" y="143"/>
                    <a:pt x="1780" y="1"/>
                    <a:pt x="1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8"/>
          <p:cNvGrpSpPr/>
          <p:nvPr/>
        </p:nvGrpSpPr>
        <p:grpSpPr>
          <a:xfrm>
            <a:off x="1771950" y="2025372"/>
            <a:ext cx="456350" cy="364725"/>
            <a:chOff x="1771950" y="1934600"/>
            <a:chExt cx="456350" cy="364725"/>
          </a:xfrm>
        </p:grpSpPr>
        <p:sp>
          <p:nvSpPr>
            <p:cNvPr id="2099" name="Google Shape;2099;p68"/>
            <p:cNvSpPr/>
            <p:nvPr/>
          </p:nvSpPr>
          <p:spPr>
            <a:xfrm>
              <a:off x="1938300" y="2038675"/>
              <a:ext cx="287350" cy="260650"/>
            </a:xfrm>
            <a:custGeom>
              <a:avLst/>
              <a:gdLst/>
              <a:ahLst/>
              <a:cxnLst/>
              <a:rect l="l" t="t" r="r" b="b"/>
              <a:pathLst>
                <a:path w="11494" h="10426" extrusionOk="0">
                  <a:moveTo>
                    <a:pt x="10960" y="8326"/>
                  </a:moveTo>
                  <a:cubicBezTo>
                    <a:pt x="10965" y="8326"/>
                    <a:pt x="10971" y="8326"/>
                    <a:pt x="10977" y="8327"/>
                  </a:cubicBezTo>
                  <a:lnTo>
                    <a:pt x="10977" y="8327"/>
                  </a:lnTo>
                  <a:cubicBezTo>
                    <a:pt x="10983" y="8326"/>
                    <a:pt x="10989" y="8326"/>
                    <a:pt x="10995" y="8326"/>
                  </a:cubicBezTo>
                  <a:close/>
                  <a:moveTo>
                    <a:pt x="4164" y="8113"/>
                  </a:moveTo>
                  <a:lnTo>
                    <a:pt x="4164" y="8113"/>
                  </a:lnTo>
                  <a:cubicBezTo>
                    <a:pt x="4697" y="8255"/>
                    <a:pt x="5195" y="8326"/>
                    <a:pt x="5729" y="8326"/>
                  </a:cubicBezTo>
                  <a:lnTo>
                    <a:pt x="7295" y="8326"/>
                  </a:lnTo>
                  <a:lnTo>
                    <a:pt x="7295" y="9394"/>
                  </a:lnTo>
                  <a:lnTo>
                    <a:pt x="4199" y="9394"/>
                  </a:lnTo>
                  <a:lnTo>
                    <a:pt x="4164" y="8113"/>
                  </a:lnTo>
                  <a:close/>
                  <a:moveTo>
                    <a:pt x="1" y="0"/>
                  </a:moveTo>
                  <a:lnTo>
                    <a:pt x="1" y="2598"/>
                  </a:lnTo>
                  <a:cubicBezTo>
                    <a:pt x="1" y="4768"/>
                    <a:pt x="1246" y="6725"/>
                    <a:pt x="3167" y="7721"/>
                  </a:cubicBezTo>
                  <a:cubicBezTo>
                    <a:pt x="3167" y="7757"/>
                    <a:pt x="3167" y="7793"/>
                    <a:pt x="3167" y="7828"/>
                  </a:cubicBezTo>
                  <a:lnTo>
                    <a:pt x="3167" y="9394"/>
                  </a:lnTo>
                  <a:lnTo>
                    <a:pt x="1566" y="9394"/>
                  </a:lnTo>
                  <a:cubicBezTo>
                    <a:pt x="1282" y="9394"/>
                    <a:pt x="1032" y="9145"/>
                    <a:pt x="1032" y="8860"/>
                  </a:cubicBezTo>
                  <a:cubicBezTo>
                    <a:pt x="1032" y="8504"/>
                    <a:pt x="774" y="8326"/>
                    <a:pt x="517" y="8326"/>
                  </a:cubicBezTo>
                  <a:cubicBezTo>
                    <a:pt x="259" y="8326"/>
                    <a:pt x="1" y="8504"/>
                    <a:pt x="1" y="8860"/>
                  </a:cubicBezTo>
                  <a:cubicBezTo>
                    <a:pt x="1" y="9714"/>
                    <a:pt x="677" y="10426"/>
                    <a:pt x="1566" y="10426"/>
                  </a:cubicBezTo>
                  <a:lnTo>
                    <a:pt x="9928" y="10426"/>
                  </a:lnTo>
                  <a:cubicBezTo>
                    <a:pt x="10782" y="10426"/>
                    <a:pt x="11493" y="9714"/>
                    <a:pt x="11493" y="8860"/>
                  </a:cubicBezTo>
                  <a:cubicBezTo>
                    <a:pt x="11493" y="8581"/>
                    <a:pt x="11254" y="8337"/>
                    <a:pt x="10977" y="8327"/>
                  </a:cubicBezTo>
                  <a:lnTo>
                    <a:pt x="10977" y="8327"/>
                  </a:lnTo>
                  <a:cubicBezTo>
                    <a:pt x="10700" y="8337"/>
                    <a:pt x="10461" y="8581"/>
                    <a:pt x="10461" y="8860"/>
                  </a:cubicBezTo>
                  <a:cubicBezTo>
                    <a:pt x="10461" y="9145"/>
                    <a:pt x="10212" y="9394"/>
                    <a:pt x="9928" y="9394"/>
                  </a:cubicBezTo>
                  <a:lnTo>
                    <a:pt x="8327" y="9394"/>
                  </a:lnTo>
                  <a:lnTo>
                    <a:pt x="8327" y="8291"/>
                  </a:lnTo>
                  <a:cubicBezTo>
                    <a:pt x="9999" y="8148"/>
                    <a:pt x="11315" y="6832"/>
                    <a:pt x="11493" y="5195"/>
                  </a:cubicBezTo>
                  <a:lnTo>
                    <a:pt x="7935" y="5195"/>
                  </a:lnTo>
                  <a:cubicBezTo>
                    <a:pt x="7757" y="5195"/>
                    <a:pt x="7579" y="5053"/>
                    <a:pt x="7508" y="4911"/>
                  </a:cubicBezTo>
                  <a:lnTo>
                    <a:pt x="5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2093075" y="2038675"/>
              <a:ext cx="133450" cy="104100"/>
            </a:xfrm>
            <a:custGeom>
              <a:avLst/>
              <a:gdLst/>
              <a:ahLst/>
              <a:cxnLst/>
              <a:rect l="l" t="t" r="r" b="b"/>
              <a:pathLst>
                <a:path w="5338" h="4164" extrusionOk="0">
                  <a:moveTo>
                    <a:pt x="1" y="0"/>
                  </a:moveTo>
                  <a:lnTo>
                    <a:pt x="2100" y="4163"/>
                  </a:lnTo>
                  <a:lnTo>
                    <a:pt x="5338" y="4163"/>
                  </a:lnTo>
                  <a:cubicBezTo>
                    <a:pt x="5160" y="3487"/>
                    <a:pt x="4769" y="2883"/>
                    <a:pt x="4270" y="2420"/>
                  </a:cubicBezTo>
                  <a:lnTo>
                    <a:pt x="2883" y="997"/>
                  </a:lnTo>
                  <a:cubicBezTo>
                    <a:pt x="2207" y="356"/>
                    <a:pt x="1353" y="0"/>
                    <a:pt x="4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1883150" y="1934600"/>
              <a:ext cx="345150" cy="78300"/>
            </a:xfrm>
            <a:custGeom>
              <a:avLst/>
              <a:gdLst/>
              <a:ahLst/>
              <a:cxnLst/>
              <a:rect l="l" t="t" r="r" b="b"/>
              <a:pathLst>
                <a:path w="13806" h="3132" extrusionOk="0">
                  <a:moveTo>
                    <a:pt x="641" y="1"/>
                  </a:moveTo>
                  <a:cubicBezTo>
                    <a:pt x="1" y="36"/>
                    <a:pt x="1" y="961"/>
                    <a:pt x="641" y="1032"/>
                  </a:cubicBezTo>
                  <a:lnTo>
                    <a:pt x="6370" y="1032"/>
                  </a:lnTo>
                  <a:lnTo>
                    <a:pt x="6370" y="2064"/>
                  </a:lnTo>
                  <a:lnTo>
                    <a:pt x="5871" y="2064"/>
                  </a:lnTo>
                  <a:cubicBezTo>
                    <a:pt x="5658" y="2064"/>
                    <a:pt x="5480" y="2171"/>
                    <a:pt x="5409" y="2349"/>
                  </a:cubicBezTo>
                  <a:lnTo>
                    <a:pt x="5017" y="3132"/>
                  </a:lnTo>
                  <a:lnTo>
                    <a:pt x="8789" y="3132"/>
                  </a:lnTo>
                  <a:lnTo>
                    <a:pt x="8398" y="2349"/>
                  </a:lnTo>
                  <a:cubicBezTo>
                    <a:pt x="8327" y="2207"/>
                    <a:pt x="8149" y="2064"/>
                    <a:pt x="7971" y="2064"/>
                  </a:cubicBezTo>
                  <a:lnTo>
                    <a:pt x="7437" y="2064"/>
                  </a:lnTo>
                  <a:lnTo>
                    <a:pt x="7437" y="1032"/>
                  </a:lnTo>
                  <a:lnTo>
                    <a:pt x="13166" y="1032"/>
                  </a:lnTo>
                  <a:cubicBezTo>
                    <a:pt x="13806" y="961"/>
                    <a:pt x="13806" y="36"/>
                    <a:pt x="1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1779975" y="1986200"/>
              <a:ext cx="132550" cy="145900"/>
            </a:xfrm>
            <a:custGeom>
              <a:avLst/>
              <a:gdLst/>
              <a:ahLst/>
              <a:cxnLst/>
              <a:rect l="l" t="t" r="r" b="b"/>
              <a:pathLst>
                <a:path w="5302" h="5836" extrusionOk="0">
                  <a:moveTo>
                    <a:pt x="569" y="0"/>
                  </a:moveTo>
                  <a:cubicBezTo>
                    <a:pt x="249" y="0"/>
                    <a:pt x="0" y="320"/>
                    <a:pt x="71" y="641"/>
                  </a:cubicBezTo>
                  <a:lnTo>
                    <a:pt x="712" y="3167"/>
                  </a:lnTo>
                  <a:cubicBezTo>
                    <a:pt x="819" y="3167"/>
                    <a:pt x="961" y="3131"/>
                    <a:pt x="1103" y="3131"/>
                  </a:cubicBezTo>
                  <a:cubicBezTo>
                    <a:pt x="2242" y="3131"/>
                    <a:pt x="3167" y="4056"/>
                    <a:pt x="3167" y="5231"/>
                  </a:cubicBezTo>
                  <a:cubicBezTo>
                    <a:pt x="3167" y="5302"/>
                    <a:pt x="3167" y="5408"/>
                    <a:pt x="3167" y="5480"/>
                  </a:cubicBezTo>
                  <a:lnTo>
                    <a:pt x="5302" y="5835"/>
                  </a:lnTo>
                  <a:lnTo>
                    <a:pt x="5302" y="2099"/>
                  </a:lnTo>
                  <a:lnTo>
                    <a:pt x="3736" y="2099"/>
                  </a:lnTo>
                  <a:lnTo>
                    <a:pt x="3167" y="356"/>
                  </a:lnTo>
                  <a:cubicBezTo>
                    <a:pt x="3096" y="143"/>
                    <a:pt x="2882" y="0"/>
                    <a:pt x="2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1771950" y="2090275"/>
              <a:ext cx="61425" cy="52800"/>
            </a:xfrm>
            <a:custGeom>
              <a:avLst/>
              <a:gdLst/>
              <a:ahLst/>
              <a:cxnLst/>
              <a:rect l="l" t="t" r="r" b="b"/>
              <a:pathLst>
                <a:path w="2457" h="2112" extrusionOk="0">
                  <a:moveTo>
                    <a:pt x="1424" y="0"/>
                  </a:moveTo>
                  <a:cubicBezTo>
                    <a:pt x="499" y="0"/>
                    <a:pt x="1" y="1139"/>
                    <a:pt x="677" y="1815"/>
                  </a:cubicBezTo>
                  <a:cubicBezTo>
                    <a:pt x="882" y="2020"/>
                    <a:pt x="1138" y="2112"/>
                    <a:pt x="1391" y="2112"/>
                  </a:cubicBezTo>
                  <a:cubicBezTo>
                    <a:pt x="1930" y="2112"/>
                    <a:pt x="2456" y="1697"/>
                    <a:pt x="2456" y="1068"/>
                  </a:cubicBezTo>
                  <a:cubicBezTo>
                    <a:pt x="2456" y="498"/>
                    <a:pt x="1994"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8"/>
          <p:cNvGrpSpPr/>
          <p:nvPr/>
        </p:nvGrpSpPr>
        <p:grpSpPr>
          <a:xfrm>
            <a:off x="1777300" y="1330672"/>
            <a:ext cx="452800" cy="444775"/>
            <a:chOff x="1777300" y="1239900"/>
            <a:chExt cx="452800" cy="444775"/>
          </a:xfrm>
        </p:grpSpPr>
        <p:sp>
          <p:nvSpPr>
            <p:cNvPr id="2105" name="Google Shape;2105;p68"/>
            <p:cNvSpPr/>
            <p:nvPr/>
          </p:nvSpPr>
          <p:spPr>
            <a:xfrm>
              <a:off x="1777300" y="1475600"/>
              <a:ext cx="452800" cy="209075"/>
            </a:xfrm>
            <a:custGeom>
              <a:avLst/>
              <a:gdLst/>
              <a:ahLst/>
              <a:cxnLst/>
              <a:rect l="l" t="t" r="r" b="b"/>
              <a:pathLst>
                <a:path w="18112" h="8363" extrusionOk="0">
                  <a:moveTo>
                    <a:pt x="11671" y="1"/>
                  </a:moveTo>
                  <a:lnTo>
                    <a:pt x="11671" y="1033"/>
                  </a:lnTo>
                  <a:lnTo>
                    <a:pt x="14268" y="1033"/>
                  </a:lnTo>
                  <a:cubicBezTo>
                    <a:pt x="14553" y="1033"/>
                    <a:pt x="14802" y="1282"/>
                    <a:pt x="14802" y="1566"/>
                  </a:cubicBezTo>
                  <a:lnTo>
                    <a:pt x="14802" y="7331"/>
                  </a:lnTo>
                  <a:lnTo>
                    <a:pt x="13735" y="7331"/>
                  </a:lnTo>
                  <a:lnTo>
                    <a:pt x="13735" y="6228"/>
                  </a:lnTo>
                  <a:lnTo>
                    <a:pt x="7472" y="6228"/>
                  </a:lnTo>
                  <a:lnTo>
                    <a:pt x="7472" y="7331"/>
                  </a:lnTo>
                  <a:lnTo>
                    <a:pt x="6441" y="7331"/>
                  </a:lnTo>
                  <a:lnTo>
                    <a:pt x="6441" y="4164"/>
                  </a:lnTo>
                  <a:lnTo>
                    <a:pt x="4377" y="4164"/>
                  </a:lnTo>
                  <a:lnTo>
                    <a:pt x="4377" y="7331"/>
                  </a:lnTo>
                  <a:lnTo>
                    <a:pt x="3309" y="7331"/>
                  </a:lnTo>
                  <a:lnTo>
                    <a:pt x="3309" y="3630"/>
                  </a:lnTo>
                  <a:cubicBezTo>
                    <a:pt x="3309" y="3345"/>
                    <a:pt x="3559" y="3132"/>
                    <a:pt x="3843" y="3132"/>
                  </a:cubicBezTo>
                  <a:lnTo>
                    <a:pt x="13735" y="3132"/>
                  </a:lnTo>
                  <a:lnTo>
                    <a:pt x="13735" y="2065"/>
                  </a:lnTo>
                  <a:lnTo>
                    <a:pt x="1744" y="2065"/>
                  </a:lnTo>
                  <a:cubicBezTo>
                    <a:pt x="1459" y="2100"/>
                    <a:pt x="1246" y="2314"/>
                    <a:pt x="1246" y="2598"/>
                  </a:cubicBezTo>
                  <a:lnTo>
                    <a:pt x="1246" y="7331"/>
                  </a:lnTo>
                  <a:lnTo>
                    <a:pt x="676" y="7331"/>
                  </a:lnTo>
                  <a:cubicBezTo>
                    <a:pt x="0" y="7331"/>
                    <a:pt x="0" y="8362"/>
                    <a:pt x="676" y="8362"/>
                  </a:cubicBezTo>
                  <a:lnTo>
                    <a:pt x="17435" y="8362"/>
                  </a:lnTo>
                  <a:cubicBezTo>
                    <a:pt x="18111" y="8362"/>
                    <a:pt x="18111" y="7331"/>
                    <a:pt x="17435" y="7331"/>
                  </a:cubicBezTo>
                  <a:lnTo>
                    <a:pt x="16866" y="7331"/>
                  </a:lnTo>
                  <a:lnTo>
                    <a:pt x="16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8"/>
            <p:cNvSpPr/>
            <p:nvPr/>
          </p:nvSpPr>
          <p:spPr>
            <a:xfrm>
              <a:off x="1791600" y="1318750"/>
              <a:ext cx="228575" cy="104650"/>
            </a:xfrm>
            <a:custGeom>
              <a:avLst/>
              <a:gdLst/>
              <a:ahLst/>
              <a:cxnLst/>
              <a:rect l="l" t="t" r="r" b="b"/>
              <a:pathLst>
                <a:path w="9143" h="4186" extrusionOk="0">
                  <a:moveTo>
                    <a:pt x="2017" y="0"/>
                  </a:moveTo>
                  <a:cubicBezTo>
                    <a:pt x="1" y="0"/>
                    <a:pt x="1" y="3156"/>
                    <a:pt x="2017" y="3156"/>
                  </a:cubicBezTo>
                  <a:cubicBezTo>
                    <a:pt x="2088" y="3156"/>
                    <a:pt x="2163" y="3152"/>
                    <a:pt x="2239" y="3144"/>
                  </a:cubicBezTo>
                  <a:lnTo>
                    <a:pt x="2844" y="3144"/>
                  </a:lnTo>
                  <a:cubicBezTo>
                    <a:pt x="3058" y="3749"/>
                    <a:pt x="3663" y="4176"/>
                    <a:pt x="4303" y="4176"/>
                  </a:cubicBezTo>
                  <a:lnTo>
                    <a:pt x="7434" y="4176"/>
                  </a:lnTo>
                  <a:cubicBezTo>
                    <a:pt x="7493" y="4182"/>
                    <a:pt x="7552" y="4186"/>
                    <a:pt x="7610" y="4186"/>
                  </a:cubicBezTo>
                  <a:cubicBezTo>
                    <a:pt x="8456" y="4186"/>
                    <a:pt x="9142" y="3476"/>
                    <a:pt x="9142" y="2610"/>
                  </a:cubicBezTo>
                  <a:cubicBezTo>
                    <a:pt x="9142" y="1747"/>
                    <a:pt x="8460" y="1069"/>
                    <a:pt x="7618" y="1069"/>
                  </a:cubicBezTo>
                  <a:cubicBezTo>
                    <a:pt x="7557" y="1069"/>
                    <a:pt x="7496" y="1073"/>
                    <a:pt x="7434" y="1080"/>
                  </a:cubicBezTo>
                  <a:lnTo>
                    <a:pt x="5797" y="1080"/>
                  </a:lnTo>
                  <a:cubicBezTo>
                    <a:pt x="5548" y="440"/>
                    <a:pt x="4979" y="13"/>
                    <a:pt x="4303" y="13"/>
                  </a:cubicBezTo>
                  <a:lnTo>
                    <a:pt x="2239" y="13"/>
                  </a:lnTo>
                  <a:cubicBezTo>
                    <a:pt x="2163" y="4"/>
                    <a:pt x="2088" y="0"/>
                    <a:pt x="2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2147350" y="1344850"/>
              <a:ext cx="79175" cy="52500"/>
            </a:xfrm>
            <a:custGeom>
              <a:avLst/>
              <a:gdLst/>
              <a:ahLst/>
              <a:cxnLst/>
              <a:rect l="l" t="t" r="r" b="b"/>
              <a:pathLst>
                <a:path w="3167" h="2100" extrusionOk="0">
                  <a:moveTo>
                    <a:pt x="0" y="1"/>
                  </a:moveTo>
                  <a:lnTo>
                    <a:pt x="0" y="2100"/>
                  </a:lnTo>
                  <a:lnTo>
                    <a:pt x="2277" y="2100"/>
                  </a:lnTo>
                  <a:lnTo>
                    <a:pt x="3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2048600" y="1239900"/>
              <a:ext cx="177925" cy="78300"/>
            </a:xfrm>
            <a:custGeom>
              <a:avLst/>
              <a:gdLst/>
              <a:ahLst/>
              <a:cxnLst/>
              <a:rect l="l" t="t" r="r" b="b"/>
              <a:pathLst>
                <a:path w="7117" h="3132" extrusionOk="0">
                  <a:moveTo>
                    <a:pt x="3434" y="0"/>
                  </a:moveTo>
                  <a:cubicBezTo>
                    <a:pt x="3176" y="0"/>
                    <a:pt x="2918" y="178"/>
                    <a:pt x="2918" y="534"/>
                  </a:cubicBezTo>
                  <a:lnTo>
                    <a:pt x="2918" y="1067"/>
                  </a:lnTo>
                  <a:lnTo>
                    <a:pt x="1317" y="1067"/>
                  </a:lnTo>
                  <a:cubicBezTo>
                    <a:pt x="1139" y="1067"/>
                    <a:pt x="961" y="1210"/>
                    <a:pt x="890" y="1352"/>
                  </a:cubicBezTo>
                  <a:lnTo>
                    <a:pt x="1" y="3131"/>
                  </a:lnTo>
                  <a:lnTo>
                    <a:pt x="7117" y="3131"/>
                  </a:lnTo>
                  <a:lnTo>
                    <a:pt x="5978" y="1352"/>
                  </a:lnTo>
                  <a:cubicBezTo>
                    <a:pt x="5871" y="1210"/>
                    <a:pt x="5694" y="1067"/>
                    <a:pt x="5516" y="1067"/>
                  </a:cubicBezTo>
                  <a:lnTo>
                    <a:pt x="3950" y="1067"/>
                  </a:lnTo>
                  <a:lnTo>
                    <a:pt x="3950" y="534"/>
                  </a:lnTo>
                  <a:cubicBezTo>
                    <a:pt x="3950" y="178"/>
                    <a:pt x="3692"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2046825" y="1344850"/>
              <a:ext cx="73850" cy="52500"/>
            </a:xfrm>
            <a:custGeom>
              <a:avLst/>
              <a:gdLst/>
              <a:ahLst/>
              <a:cxnLst/>
              <a:rect l="l" t="t" r="r" b="b"/>
              <a:pathLst>
                <a:path w="2954" h="2100" extrusionOk="0">
                  <a:moveTo>
                    <a:pt x="0" y="1"/>
                  </a:moveTo>
                  <a:lnTo>
                    <a:pt x="712" y="2100"/>
                  </a:lnTo>
                  <a:lnTo>
                    <a:pt x="2954" y="2100"/>
                  </a:lnTo>
                  <a:lnTo>
                    <a:pt x="2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2069050" y="1423125"/>
              <a:ext cx="129900" cy="25825"/>
            </a:xfrm>
            <a:custGeom>
              <a:avLst/>
              <a:gdLst/>
              <a:ahLst/>
              <a:cxnLst/>
              <a:rect l="l" t="t" r="r" b="b"/>
              <a:pathLst>
                <a:path w="5196" h="1033" extrusionOk="0">
                  <a:moveTo>
                    <a:pt x="1" y="1"/>
                  </a:moveTo>
                  <a:lnTo>
                    <a:pt x="1" y="1032"/>
                  </a:lnTo>
                  <a:lnTo>
                    <a:pt x="5196" y="1032"/>
                  </a:lnTo>
                  <a:lnTo>
                    <a:pt x="5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2094850" y="1579675"/>
              <a:ext cx="25825" cy="25825"/>
            </a:xfrm>
            <a:custGeom>
              <a:avLst/>
              <a:gdLst/>
              <a:ahLst/>
              <a:cxnLst/>
              <a:rect l="l" t="t" r="r" b="b"/>
              <a:pathLst>
                <a:path w="1033" h="1033" extrusionOk="0">
                  <a:moveTo>
                    <a:pt x="1" y="1"/>
                  </a:moveTo>
                  <a:lnTo>
                    <a:pt x="1" y="1033"/>
                  </a:lnTo>
                  <a:lnTo>
                    <a:pt x="1033" y="1033"/>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1965000" y="1579675"/>
              <a:ext cx="25800" cy="25825"/>
            </a:xfrm>
            <a:custGeom>
              <a:avLst/>
              <a:gdLst/>
              <a:ahLst/>
              <a:cxnLst/>
              <a:rect l="l" t="t" r="r" b="b"/>
              <a:pathLst>
                <a:path w="1032" h="1033" extrusionOk="0">
                  <a:moveTo>
                    <a:pt x="0" y="1"/>
                  </a:moveTo>
                  <a:lnTo>
                    <a:pt x="0" y="1033"/>
                  </a:lnTo>
                  <a:lnTo>
                    <a:pt x="1032" y="1033"/>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2016575" y="1579675"/>
              <a:ext cx="52500" cy="25825"/>
            </a:xfrm>
            <a:custGeom>
              <a:avLst/>
              <a:gdLst/>
              <a:ahLst/>
              <a:cxnLst/>
              <a:rect l="l" t="t" r="r" b="b"/>
              <a:pathLst>
                <a:path w="2100" h="1033" extrusionOk="0">
                  <a:moveTo>
                    <a:pt x="1" y="1"/>
                  </a:moveTo>
                  <a:lnTo>
                    <a:pt x="1" y="1033"/>
                  </a:lnTo>
                  <a:lnTo>
                    <a:pt x="2100" y="1033"/>
                  </a:ln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8"/>
          <p:cNvGrpSpPr/>
          <p:nvPr/>
        </p:nvGrpSpPr>
        <p:grpSpPr>
          <a:xfrm>
            <a:off x="1060350" y="2663597"/>
            <a:ext cx="338925" cy="445225"/>
            <a:chOff x="1060350" y="2572825"/>
            <a:chExt cx="338925" cy="445225"/>
          </a:xfrm>
        </p:grpSpPr>
        <p:sp>
          <p:nvSpPr>
            <p:cNvPr id="2115" name="Google Shape;2115;p68"/>
            <p:cNvSpPr/>
            <p:nvPr/>
          </p:nvSpPr>
          <p:spPr>
            <a:xfrm>
              <a:off x="1165300" y="2905075"/>
              <a:ext cx="51625" cy="83625"/>
            </a:xfrm>
            <a:custGeom>
              <a:avLst/>
              <a:gdLst/>
              <a:ahLst/>
              <a:cxnLst/>
              <a:rect l="l" t="t" r="r" b="b"/>
              <a:pathLst>
                <a:path w="2065" h="3345" extrusionOk="0">
                  <a:moveTo>
                    <a:pt x="1" y="0"/>
                  </a:moveTo>
                  <a:lnTo>
                    <a:pt x="1" y="1637"/>
                  </a:lnTo>
                  <a:lnTo>
                    <a:pt x="2065" y="3345"/>
                  </a:lnTo>
                  <a:lnTo>
                    <a:pt x="2065" y="209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1243575" y="2905075"/>
              <a:ext cx="51625" cy="83625"/>
            </a:xfrm>
            <a:custGeom>
              <a:avLst/>
              <a:gdLst/>
              <a:ahLst/>
              <a:cxnLst/>
              <a:rect l="l" t="t" r="r" b="b"/>
              <a:pathLst>
                <a:path w="2065" h="3345" extrusionOk="0">
                  <a:moveTo>
                    <a:pt x="2065" y="0"/>
                  </a:moveTo>
                  <a:lnTo>
                    <a:pt x="1" y="2099"/>
                  </a:lnTo>
                  <a:lnTo>
                    <a:pt x="1" y="3345"/>
                  </a:lnTo>
                  <a:lnTo>
                    <a:pt x="2065" y="1637"/>
                  </a:lnTo>
                  <a:lnTo>
                    <a:pt x="20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1139500" y="2729825"/>
              <a:ext cx="182400" cy="203725"/>
            </a:xfrm>
            <a:custGeom>
              <a:avLst/>
              <a:gdLst/>
              <a:ahLst/>
              <a:cxnLst/>
              <a:rect l="l" t="t" r="r" b="b"/>
              <a:pathLst>
                <a:path w="7296" h="8149" extrusionOk="0">
                  <a:moveTo>
                    <a:pt x="4662" y="2049"/>
                  </a:moveTo>
                  <a:cubicBezTo>
                    <a:pt x="5082" y="2049"/>
                    <a:pt x="5450" y="2611"/>
                    <a:pt x="5018" y="2989"/>
                  </a:cubicBezTo>
                  <a:cubicBezTo>
                    <a:pt x="4626" y="3381"/>
                    <a:pt x="4119" y="3577"/>
                    <a:pt x="3612" y="3577"/>
                  </a:cubicBezTo>
                  <a:cubicBezTo>
                    <a:pt x="3105" y="3577"/>
                    <a:pt x="2598" y="3381"/>
                    <a:pt x="2207" y="2989"/>
                  </a:cubicBezTo>
                  <a:cubicBezTo>
                    <a:pt x="1993" y="2776"/>
                    <a:pt x="1993" y="2456"/>
                    <a:pt x="2207" y="2242"/>
                  </a:cubicBezTo>
                  <a:cubicBezTo>
                    <a:pt x="2314" y="2153"/>
                    <a:pt x="2447" y="2109"/>
                    <a:pt x="2581" y="2109"/>
                  </a:cubicBezTo>
                  <a:cubicBezTo>
                    <a:pt x="2714" y="2109"/>
                    <a:pt x="2847" y="2153"/>
                    <a:pt x="2954" y="2242"/>
                  </a:cubicBezTo>
                  <a:cubicBezTo>
                    <a:pt x="3132" y="2420"/>
                    <a:pt x="3372" y="2509"/>
                    <a:pt x="3612" y="2509"/>
                  </a:cubicBezTo>
                  <a:cubicBezTo>
                    <a:pt x="3853" y="2509"/>
                    <a:pt x="4093" y="2420"/>
                    <a:pt x="4271" y="2242"/>
                  </a:cubicBezTo>
                  <a:cubicBezTo>
                    <a:pt x="4391" y="2105"/>
                    <a:pt x="4529" y="2049"/>
                    <a:pt x="4662" y="2049"/>
                  </a:cubicBezTo>
                  <a:close/>
                  <a:moveTo>
                    <a:pt x="1" y="1"/>
                  </a:moveTo>
                  <a:lnTo>
                    <a:pt x="1" y="1566"/>
                  </a:lnTo>
                  <a:cubicBezTo>
                    <a:pt x="1" y="2954"/>
                    <a:pt x="784" y="4235"/>
                    <a:pt x="2065" y="4840"/>
                  </a:cubicBezTo>
                  <a:cubicBezTo>
                    <a:pt x="1993" y="5267"/>
                    <a:pt x="1780" y="5658"/>
                    <a:pt x="1460" y="5943"/>
                  </a:cubicBezTo>
                  <a:lnTo>
                    <a:pt x="3630" y="8149"/>
                  </a:lnTo>
                  <a:lnTo>
                    <a:pt x="5836" y="5943"/>
                  </a:lnTo>
                  <a:cubicBezTo>
                    <a:pt x="5480" y="5694"/>
                    <a:pt x="5267" y="5302"/>
                    <a:pt x="5231" y="4840"/>
                  </a:cubicBezTo>
                  <a:cubicBezTo>
                    <a:pt x="6477" y="4235"/>
                    <a:pt x="7259" y="2989"/>
                    <a:pt x="7295" y="1566"/>
                  </a:cubicBez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1249800" y="2886375"/>
              <a:ext cx="149475" cy="131675"/>
            </a:xfrm>
            <a:custGeom>
              <a:avLst/>
              <a:gdLst/>
              <a:ahLst/>
              <a:cxnLst/>
              <a:rect l="l" t="t" r="r" b="b"/>
              <a:pathLst>
                <a:path w="5979" h="5267" extrusionOk="0">
                  <a:moveTo>
                    <a:pt x="2883" y="1"/>
                  </a:moveTo>
                  <a:lnTo>
                    <a:pt x="2883" y="2634"/>
                  </a:lnTo>
                  <a:cubicBezTo>
                    <a:pt x="2847" y="2776"/>
                    <a:pt x="2812" y="2918"/>
                    <a:pt x="2670" y="3025"/>
                  </a:cubicBezTo>
                  <a:lnTo>
                    <a:pt x="1" y="5267"/>
                  </a:lnTo>
                  <a:lnTo>
                    <a:pt x="5480" y="5267"/>
                  </a:lnTo>
                  <a:cubicBezTo>
                    <a:pt x="5765" y="5267"/>
                    <a:pt x="5979" y="5018"/>
                    <a:pt x="5979" y="4733"/>
                  </a:cubicBezTo>
                  <a:lnTo>
                    <a:pt x="5979" y="2634"/>
                  </a:lnTo>
                  <a:cubicBezTo>
                    <a:pt x="5979" y="1211"/>
                    <a:pt x="4840" y="36"/>
                    <a:pt x="3381" y="36"/>
                  </a:cubicBezTo>
                  <a:lnTo>
                    <a:pt x="33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1060350" y="2886375"/>
              <a:ext cx="149450" cy="131675"/>
            </a:xfrm>
            <a:custGeom>
              <a:avLst/>
              <a:gdLst/>
              <a:ahLst/>
              <a:cxnLst/>
              <a:rect l="l" t="t" r="r" b="b"/>
              <a:pathLst>
                <a:path w="5978" h="5267" extrusionOk="0">
                  <a:moveTo>
                    <a:pt x="2633" y="1"/>
                  </a:moveTo>
                  <a:cubicBezTo>
                    <a:pt x="1174" y="1"/>
                    <a:pt x="0" y="1175"/>
                    <a:pt x="36" y="2634"/>
                  </a:cubicBezTo>
                  <a:lnTo>
                    <a:pt x="36" y="4769"/>
                  </a:lnTo>
                  <a:cubicBezTo>
                    <a:pt x="36" y="5053"/>
                    <a:pt x="249" y="5267"/>
                    <a:pt x="534" y="5267"/>
                  </a:cubicBezTo>
                  <a:lnTo>
                    <a:pt x="5978" y="5267"/>
                  </a:lnTo>
                  <a:lnTo>
                    <a:pt x="3309" y="3061"/>
                  </a:lnTo>
                  <a:cubicBezTo>
                    <a:pt x="3203" y="2954"/>
                    <a:pt x="3131" y="2812"/>
                    <a:pt x="3131" y="2634"/>
                  </a:cubicBezTo>
                  <a:lnTo>
                    <a:pt x="3167" y="2634"/>
                  </a:lnTo>
                  <a:lnTo>
                    <a:pt x="3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1303175" y="2729825"/>
              <a:ext cx="80975" cy="130800"/>
            </a:xfrm>
            <a:custGeom>
              <a:avLst/>
              <a:gdLst/>
              <a:ahLst/>
              <a:cxnLst/>
              <a:rect l="l" t="t" r="r" b="b"/>
              <a:pathLst>
                <a:path w="3239" h="5232" extrusionOk="0">
                  <a:moveTo>
                    <a:pt x="1780" y="1"/>
                  </a:moveTo>
                  <a:lnTo>
                    <a:pt x="1780" y="1566"/>
                  </a:lnTo>
                  <a:cubicBezTo>
                    <a:pt x="1780" y="2989"/>
                    <a:pt x="1104" y="4342"/>
                    <a:pt x="1" y="5231"/>
                  </a:cubicBezTo>
                  <a:lnTo>
                    <a:pt x="1780" y="5231"/>
                  </a:lnTo>
                  <a:cubicBezTo>
                    <a:pt x="1958" y="5231"/>
                    <a:pt x="2136" y="5160"/>
                    <a:pt x="2207" y="4982"/>
                  </a:cubicBezTo>
                  <a:cubicBezTo>
                    <a:pt x="3239" y="3452"/>
                    <a:pt x="3168" y="1459"/>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8"/>
            <p:cNvSpPr/>
            <p:nvPr/>
          </p:nvSpPr>
          <p:spPr>
            <a:xfrm>
              <a:off x="1077250" y="2729825"/>
              <a:ext cx="80075" cy="130800"/>
            </a:xfrm>
            <a:custGeom>
              <a:avLst/>
              <a:gdLst/>
              <a:ahLst/>
              <a:cxnLst/>
              <a:rect l="l" t="t" r="r" b="b"/>
              <a:pathLst>
                <a:path w="3203" h="5232" extrusionOk="0">
                  <a:moveTo>
                    <a:pt x="1174" y="1"/>
                  </a:moveTo>
                  <a:cubicBezTo>
                    <a:pt x="71" y="1459"/>
                    <a:pt x="0" y="3452"/>
                    <a:pt x="997" y="4982"/>
                  </a:cubicBezTo>
                  <a:cubicBezTo>
                    <a:pt x="1103" y="5124"/>
                    <a:pt x="1246" y="5231"/>
                    <a:pt x="1459" y="5231"/>
                  </a:cubicBezTo>
                  <a:lnTo>
                    <a:pt x="3203" y="5231"/>
                  </a:lnTo>
                  <a:cubicBezTo>
                    <a:pt x="2100" y="4342"/>
                    <a:pt x="1424" y="2989"/>
                    <a:pt x="1424" y="1566"/>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8"/>
            <p:cNvSpPr/>
            <p:nvPr/>
          </p:nvSpPr>
          <p:spPr>
            <a:xfrm>
              <a:off x="1138625" y="2639100"/>
              <a:ext cx="78300" cy="64950"/>
            </a:xfrm>
            <a:custGeom>
              <a:avLst/>
              <a:gdLst/>
              <a:ahLst/>
              <a:cxnLst/>
              <a:rect l="l" t="t" r="r" b="b"/>
              <a:pathLst>
                <a:path w="3132" h="2598" extrusionOk="0">
                  <a:moveTo>
                    <a:pt x="570" y="0"/>
                  </a:moveTo>
                  <a:cubicBezTo>
                    <a:pt x="249" y="0"/>
                    <a:pt x="0" y="214"/>
                    <a:pt x="36" y="534"/>
                  </a:cubicBezTo>
                  <a:lnTo>
                    <a:pt x="36" y="2598"/>
                  </a:lnTo>
                  <a:lnTo>
                    <a:pt x="3132" y="2598"/>
                  </a:lnTo>
                  <a:lnTo>
                    <a:pt x="3132" y="1566"/>
                  </a:lnTo>
                  <a:cubicBezTo>
                    <a:pt x="3132" y="712"/>
                    <a:pt x="2455" y="0"/>
                    <a:pt x="1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1243575" y="2639100"/>
              <a:ext cx="77425" cy="64950"/>
            </a:xfrm>
            <a:custGeom>
              <a:avLst/>
              <a:gdLst/>
              <a:ahLst/>
              <a:cxnLst/>
              <a:rect l="l" t="t" r="r" b="b"/>
              <a:pathLst>
                <a:path w="3097" h="2598" extrusionOk="0">
                  <a:moveTo>
                    <a:pt x="1566" y="0"/>
                  </a:moveTo>
                  <a:cubicBezTo>
                    <a:pt x="677" y="0"/>
                    <a:pt x="1" y="712"/>
                    <a:pt x="1" y="1566"/>
                  </a:cubicBezTo>
                  <a:lnTo>
                    <a:pt x="1" y="2598"/>
                  </a:lnTo>
                  <a:lnTo>
                    <a:pt x="3096" y="2598"/>
                  </a:lnTo>
                  <a:lnTo>
                    <a:pt x="3096" y="534"/>
                  </a:lnTo>
                  <a:cubicBezTo>
                    <a:pt x="3096" y="214"/>
                    <a:pt x="2883" y="0"/>
                    <a:pt x="2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8"/>
            <p:cNvSpPr/>
            <p:nvPr/>
          </p:nvSpPr>
          <p:spPr>
            <a:xfrm>
              <a:off x="1172425" y="2572825"/>
              <a:ext cx="116550" cy="66300"/>
            </a:xfrm>
            <a:custGeom>
              <a:avLst/>
              <a:gdLst/>
              <a:ahLst/>
              <a:cxnLst/>
              <a:rect l="l" t="t" r="r" b="b"/>
              <a:pathLst>
                <a:path w="4662" h="2652" extrusionOk="0">
                  <a:moveTo>
                    <a:pt x="2331" y="1"/>
                  </a:moveTo>
                  <a:cubicBezTo>
                    <a:pt x="2251" y="1"/>
                    <a:pt x="2171" y="18"/>
                    <a:pt x="2100" y="54"/>
                  </a:cubicBezTo>
                  <a:lnTo>
                    <a:pt x="926" y="623"/>
                  </a:lnTo>
                  <a:cubicBezTo>
                    <a:pt x="534" y="837"/>
                    <a:pt x="214" y="1193"/>
                    <a:pt x="0" y="1584"/>
                  </a:cubicBezTo>
                  <a:lnTo>
                    <a:pt x="250" y="1584"/>
                  </a:lnTo>
                  <a:cubicBezTo>
                    <a:pt x="1068" y="1620"/>
                    <a:pt x="1815" y="1975"/>
                    <a:pt x="2313" y="2651"/>
                  </a:cubicBezTo>
                  <a:cubicBezTo>
                    <a:pt x="2811" y="1975"/>
                    <a:pt x="3594" y="1620"/>
                    <a:pt x="4412" y="1620"/>
                  </a:cubicBezTo>
                  <a:lnTo>
                    <a:pt x="4662" y="1620"/>
                  </a:lnTo>
                  <a:cubicBezTo>
                    <a:pt x="4448" y="1193"/>
                    <a:pt x="4092" y="872"/>
                    <a:pt x="3701" y="623"/>
                  </a:cubicBezTo>
                  <a:lnTo>
                    <a:pt x="2562" y="54"/>
                  </a:lnTo>
                  <a:cubicBezTo>
                    <a:pt x="2491" y="18"/>
                    <a:pt x="2411" y="1"/>
                    <a:pt x="2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68"/>
          <p:cNvGrpSpPr/>
          <p:nvPr/>
        </p:nvGrpSpPr>
        <p:grpSpPr>
          <a:xfrm>
            <a:off x="1007875" y="1985122"/>
            <a:ext cx="444775" cy="445000"/>
            <a:chOff x="1007875" y="1894350"/>
            <a:chExt cx="444775" cy="445000"/>
          </a:xfrm>
        </p:grpSpPr>
        <p:sp>
          <p:nvSpPr>
            <p:cNvPr id="2126" name="Google Shape;2126;p68"/>
            <p:cNvSpPr/>
            <p:nvPr/>
          </p:nvSpPr>
          <p:spPr>
            <a:xfrm>
              <a:off x="1299625" y="2213025"/>
              <a:ext cx="129900" cy="126325"/>
            </a:xfrm>
            <a:custGeom>
              <a:avLst/>
              <a:gdLst/>
              <a:ahLst/>
              <a:cxnLst/>
              <a:rect l="l" t="t" r="r" b="b"/>
              <a:pathLst>
                <a:path w="5196" h="5053" extrusionOk="0">
                  <a:moveTo>
                    <a:pt x="2242" y="0"/>
                  </a:moveTo>
                  <a:cubicBezTo>
                    <a:pt x="1708" y="925"/>
                    <a:pt x="926" y="1673"/>
                    <a:pt x="1" y="2206"/>
                  </a:cubicBezTo>
                  <a:lnTo>
                    <a:pt x="2349" y="4590"/>
                  </a:lnTo>
                  <a:cubicBezTo>
                    <a:pt x="2634" y="4875"/>
                    <a:pt x="3060" y="5053"/>
                    <a:pt x="3452" y="5053"/>
                  </a:cubicBezTo>
                  <a:cubicBezTo>
                    <a:pt x="3879" y="5053"/>
                    <a:pt x="4270" y="4875"/>
                    <a:pt x="4555" y="4590"/>
                  </a:cubicBezTo>
                  <a:cubicBezTo>
                    <a:pt x="5195" y="3985"/>
                    <a:pt x="5195" y="2989"/>
                    <a:pt x="4555" y="2384"/>
                  </a:cubicBezTo>
                  <a:lnTo>
                    <a:pt x="2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1139500" y="1894350"/>
              <a:ext cx="185950" cy="105200"/>
            </a:xfrm>
            <a:custGeom>
              <a:avLst/>
              <a:gdLst/>
              <a:ahLst/>
              <a:cxnLst/>
              <a:rect l="l" t="t" r="r" b="b"/>
              <a:pathLst>
                <a:path w="7438" h="4208" extrusionOk="0">
                  <a:moveTo>
                    <a:pt x="3630" y="1"/>
                  </a:moveTo>
                  <a:cubicBezTo>
                    <a:pt x="3363" y="1"/>
                    <a:pt x="3097" y="170"/>
                    <a:pt x="3097" y="508"/>
                  </a:cubicBezTo>
                  <a:lnTo>
                    <a:pt x="3097" y="1575"/>
                  </a:lnTo>
                  <a:lnTo>
                    <a:pt x="535" y="1575"/>
                  </a:lnTo>
                  <a:cubicBezTo>
                    <a:pt x="214" y="1575"/>
                    <a:pt x="1" y="1824"/>
                    <a:pt x="1" y="2109"/>
                  </a:cubicBezTo>
                  <a:cubicBezTo>
                    <a:pt x="1" y="2393"/>
                    <a:pt x="214" y="2642"/>
                    <a:pt x="535" y="2642"/>
                  </a:cubicBezTo>
                  <a:lnTo>
                    <a:pt x="2100" y="2642"/>
                  </a:lnTo>
                  <a:cubicBezTo>
                    <a:pt x="1958" y="2749"/>
                    <a:pt x="1851" y="2856"/>
                    <a:pt x="1744" y="2963"/>
                  </a:cubicBezTo>
                  <a:cubicBezTo>
                    <a:pt x="2065" y="3710"/>
                    <a:pt x="2812" y="4208"/>
                    <a:pt x="3630" y="4208"/>
                  </a:cubicBezTo>
                  <a:cubicBezTo>
                    <a:pt x="4449" y="4208"/>
                    <a:pt x="5196" y="3710"/>
                    <a:pt x="5552" y="2963"/>
                  </a:cubicBezTo>
                  <a:cubicBezTo>
                    <a:pt x="5409" y="2856"/>
                    <a:pt x="5303" y="2749"/>
                    <a:pt x="5196" y="2642"/>
                  </a:cubicBezTo>
                  <a:lnTo>
                    <a:pt x="6761" y="2642"/>
                  </a:lnTo>
                  <a:cubicBezTo>
                    <a:pt x="7437" y="2642"/>
                    <a:pt x="7437" y="1611"/>
                    <a:pt x="6761" y="1611"/>
                  </a:cubicBezTo>
                  <a:lnTo>
                    <a:pt x="4164" y="1611"/>
                  </a:lnTo>
                  <a:lnTo>
                    <a:pt x="4164" y="508"/>
                  </a:lnTo>
                  <a:cubicBezTo>
                    <a:pt x="4164" y="170"/>
                    <a:pt x="3897" y="1"/>
                    <a:pt x="3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8"/>
            <p:cNvSpPr/>
            <p:nvPr/>
          </p:nvSpPr>
          <p:spPr>
            <a:xfrm>
              <a:off x="1088800" y="2058250"/>
              <a:ext cx="258875" cy="201625"/>
            </a:xfrm>
            <a:custGeom>
              <a:avLst/>
              <a:gdLst/>
              <a:ahLst/>
              <a:cxnLst/>
              <a:rect l="l" t="t" r="r" b="b"/>
              <a:pathLst>
                <a:path w="10355" h="8065" extrusionOk="0">
                  <a:moveTo>
                    <a:pt x="2420" y="0"/>
                  </a:moveTo>
                  <a:cubicBezTo>
                    <a:pt x="1" y="2349"/>
                    <a:pt x="748" y="6405"/>
                    <a:pt x="3844" y="7686"/>
                  </a:cubicBezTo>
                  <a:cubicBezTo>
                    <a:pt x="4453" y="7945"/>
                    <a:pt x="5074" y="8065"/>
                    <a:pt x="5680" y="8065"/>
                  </a:cubicBezTo>
                  <a:cubicBezTo>
                    <a:pt x="8151" y="8065"/>
                    <a:pt x="10355" y="6067"/>
                    <a:pt x="10355" y="3380"/>
                  </a:cubicBezTo>
                  <a:cubicBezTo>
                    <a:pt x="10355" y="2135"/>
                    <a:pt x="9821" y="890"/>
                    <a:pt x="8932" y="36"/>
                  </a:cubicBezTo>
                  <a:cubicBezTo>
                    <a:pt x="8398" y="1388"/>
                    <a:pt x="7295" y="2847"/>
                    <a:pt x="5658" y="2847"/>
                  </a:cubicBezTo>
                  <a:cubicBezTo>
                    <a:pt x="4021" y="2847"/>
                    <a:pt x="2918" y="1388"/>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8"/>
            <p:cNvSpPr/>
            <p:nvPr/>
          </p:nvSpPr>
          <p:spPr>
            <a:xfrm>
              <a:off x="1007875" y="1973525"/>
              <a:ext cx="444775" cy="130100"/>
            </a:xfrm>
            <a:custGeom>
              <a:avLst/>
              <a:gdLst/>
              <a:ahLst/>
              <a:cxnLst/>
              <a:rect l="l" t="t" r="r" b="b"/>
              <a:pathLst>
                <a:path w="17791" h="5204" extrusionOk="0">
                  <a:moveTo>
                    <a:pt x="516" y="0"/>
                  </a:moveTo>
                  <a:cubicBezTo>
                    <a:pt x="258" y="0"/>
                    <a:pt x="0" y="169"/>
                    <a:pt x="0" y="507"/>
                  </a:cubicBezTo>
                  <a:lnTo>
                    <a:pt x="0" y="1575"/>
                  </a:lnTo>
                  <a:cubicBezTo>
                    <a:pt x="0" y="1859"/>
                    <a:pt x="249" y="2073"/>
                    <a:pt x="534" y="2073"/>
                  </a:cubicBezTo>
                  <a:lnTo>
                    <a:pt x="1174" y="2073"/>
                  </a:lnTo>
                  <a:cubicBezTo>
                    <a:pt x="818" y="3105"/>
                    <a:pt x="1566" y="4172"/>
                    <a:pt x="2633" y="4172"/>
                  </a:cubicBezTo>
                  <a:cubicBezTo>
                    <a:pt x="3736" y="4172"/>
                    <a:pt x="4483" y="3105"/>
                    <a:pt x="4127" y="2073"/>
                  </a:cubicBezTo>
                  <a:lnTo>
                    <a:pt x="6333" y="2073"/>
                  </a:lnTo>
                  <a:cubicBezTo>
                    <a:pt x="6547" y="3389"/>
                    <a:pt x="7508" y="5204"/>
                    <a:pt x="8895" y="5204"/>
                  </a:cubicBezTo>
                  <a:cubicBezTo>
                    <a:pt x="10283" y="5204"/>
                    <a:pt x="11244" y="3354"/>
                    <a:pt x="11457" y="2073"/>
                  </a:cubicBezTo>
                  <a:lnTo>
                    <a:pt x="13663" y="2073"/>
                  </a:lnTo>
                  <a:cubicBezTo>
                    <a:pt x="13627" y="2251"/>
                    <a:pt x="13592" y="2429"/>
                    <a:pt x="13592" y="2606"/>
                  </a:cubicBezTo>
                  <a:cubicBezTo>
                    <a:pt x="13560" y="3503"/>
                    <a:pt x="14278" y="4198"/>
                    <a:pt x="15122" y="4198"/>
                  </a:cubicBezTo>
                  <a:cubicBezTo>
                    <a:pt x="15215" y="4198"/>
                    <a:pt x="15311" y="4190"/>
                    <a:pt x="15407" y="4172"/>
                  </a:cubicBezTo>
                  <a:cubicBezTo>
                    <a:pt x="16367" y="4030"/>
                    <a:pt x="16972" y="2998"/>
                    <a:pt x="16616" y="2073"/>
                  </a:cubicBezTo>
                  <a:lnTo>
                    <a:pt x="17257" y="2073"/>
                  </a:lnTo>
                  <a:cubicBezTo>
                    <a:pt x="17541" y="2073"/>
                    <a:pt x="17790" y="1859"/>
                    <a:pt x="17790" y="1575"/>
                  </a:cubicBezTo>
                  <a:lnTo>
                    <a:pt x="17790" y="507"/>
                  </a:lnTo>
                  <a:cubicBezTo>
                    <a:pt x="17790" y="223"/>
                    <a:pt x="17541" y="9"/>
                    <a:pt x="17257" y="9"/>
                  </a:cubicBezTo>
                  <a:cubicBezTo>
                    <a:pt x="16972" y="9"/>
                    <a:pt x="16759" y="258"/>
                    <a:pt x="16759" y="543"/>
                  </a:cubicBezTo>
                  <a:lnTo>
                    <a:pt x="16759" y="1041"/>
                  </a:lnTo>
                  <a:lnTo>
                    <a:pt x="11457" y="1041"/>
                  </a:lnTo>
                  <a:cubicBezTo>
                    <a:pt x="11421" y="970"/>
                    <a:pt x="11421" y="899"/>
                    <a:pt x="11386" y="863"/>
                  </a:cubicBezTo>
                  <a:cubicBezTo>
                    <a:pt x="10763" y="1681"/>
                    <a:pt x="9829" y="2091"/>
                    <a:pt x="8895" y="2091"/>
                  </a:cubicBezTo>
                  <a:cubicBezTo>
                    <a:pt x="7961" y="2091"/>
                    <a:pt x="7027" y="1681"/>
                    <a:pt x="6405" y="863"/>
                  </a:cubicBezTo>
                  <a:cubicBezTo>
                    <a:pt x="6369" y="899"/>
                    <a:pt x="6369" y="970"/>
                    <a:pt x="6333" y="1041"/>
                  </a:cubicBezTo>
                  <a:lnTo>
                    <a:pt x="1032" y="1041"/>
                  </a:lnTo>
                  <a:lnTo>
                    <a:pt x="1032" y="507"/>
                  </a:lnTo>
                  <a:cubicBezTo>
                    <a:pt x="1032" y="169"/>
                    <a:pt x="774" y="0"/>
                    <a:pt x="5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a:t>
            </a:r>
            <a:r>
              <a:rPr lang="en">
                <a:solidFill>
                  <a:schemeClr val="dk2"/>
                </a:solidFill>
              </a:rPr>
              <a:t>AVIATION | FLAT</a:t>
            </a:r>
            <a:endParaRPr>
              <a:solidFill>
                <a:schemeClr val="dk2"/>
              </a:solidFill>
            </a:endParaRPr>
          </a:p>
        </p:txBody>
      </p:sp>
      <p:sp>
        <p:nvSpPr>
          <p:cNvPr id="2131" name="Google Shape;2131;p68"/>
          <p:cNvSpPr/>
          <p:nvPr/>
        </p:nvSpPr>
        <p:spPr>
          <a:xfrm>
            <a:off x="8354500" y="224232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2" name="Google Shape;2132;p68"/>
          <p:cNvGrpSpPr/>
          <p:nvPr/>
        </p:nvGrpSpPr>
        <p:grpSpPr>
          <a:xfrm>
            <a:off x="5535618" y="4833126"/>
            <a:ext cx="1507118" cy="838832"/>
            <a:chOff x="7636893" y="2346251"/>
            <a:chExt cx="1507118" cy="838832"/>
          </a:xfrm>
        </p:grpSpPr>
        <p:grpSp>
          <p:nvGrpSpPr>
            <p:cNvPr id="2133" name="Google Shape;2133;p68"/>
            <p:cNvGrpSpPr/>
            <p:nvPr/>
          </p:nvGrpSpPr>
          <p:grpSpPr>
            <a:xfrm flipH="1">
              <a:off x="7728620" y="2393076"/>
              <a:ext cx="1415391" cy="792008"/>
              <a:chOff x="1905568" y="363438"/>
              <a:chExt cx="1415391" cy="792008"/>
            </a:xfrm>
          </p:grpSpPr>
          <p:sp>
            <p:nvSpPr>
              <p:cNvPr id="2134" name="Google Shape;2134;p6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68"/>
            <p:cNvGrpSpPr/>
            <p:nvPr/>
          </p:nvGrpSpPr>
          <p:grpSpPr>
            <a:xfrm flipH="1">
              <a:off x="7636893" y="2346251"/>
              <a:ext cx="257693" cy="199083"/>
              <a:chOff x="3154993" y="316614"/>
              <a:chExt cx="257693" cy="199083"/>
            </a:xfrm>
          </p:grpSpPr>
          <p:sp>
            <p:nvSpPr>
              <p:cNvPr id="2137" name="Google Shape;2137;p6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50"/>
        <p:cNvGrpSpPr/>
        <p:nvPr/>
      </p:nvGrpSpPr>
      <p:grpSpPr>
        <a:xfrm>
          <a:off x="0" y="0"/>
          <a:ext cx="0" cy="0"/>
          <a:chOff x="0" y="0"/>
          <a:chExt cx="0" cy="0"/>
        </a:xfrm>
      </p:grpSpPr>
      <p:sp>
        <p:nvSpPr>
          <p:cNvPr id="2151" name="Google Shape;2151;p6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152" name="Google Shape;2152;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153" name="Google Shape;2153;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57"/>
        <p:cNvGrpSpPr/>
        <p:nvPr/>
      </p:nvGrpSpPr>
      <p:grpSpPr>
        <a:xfrm>
          <a:off x="0" y="0"/>
          <a:ext cx="0" cy="0"/>
          <a:chOff x="0" y="0"/>
          <a:chExt cx="0" cy="0"/>
        </a:xfrm>
      </p:grpSpPr>
      <p:sp>
        <p:nvSpPr>
          <p:cNvPr id="2158" name="Google Shape;2158;p7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159" name="Google Shape;2159;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160" name="Google Shape;2160;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64"/>
        <p:cNvGrpSpPr/>
        <p:nvPr/>
      </p:nvGrpSpPr>
      <p:grpSpPr>
        <a:xfrm>
          <a:off x="0" y="0"/>
          <a:ext cx="0" cy="0"/>
          <a:chOff x="0" y="0"/>
          <a:chExt cx="0" cy="0"/>
        </a:xfrm>
      </p:grpSpPr>
      <p:sp>
        <p:nvSpPr>
          <p:cNvPr id="2165" name="Google Shape;2165;p71"/>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166" name="Google Shape;2166;p71"/>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Limelight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(https://fonts.google.com/specimen/Limelight</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Raleway</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https://fonts.google.com/specimen/Raleway</a:t>
            </a:r>
            <a:r>
              <a:rPr lang="en" sz="1100">
                <a:solidFill>
                  <a:schemeClr val="lt1"/>
                </a:solidFill>
                <a:uFill>
                  <a:noFill/>
                </a:uFill>
                <a:hlinkClick r:id="rId4">
                  <a:extLst>
                    <a:ext uri="{A12FA001-AC4F-418D-AE19-62706E023703}">
                      <ahyp:hlinkClr xmlns:ahyp="http://schemas.microsoft.com/office/drawing/2018/hyperlinkcolor" val="tx"/>
                    </a:ext>
                  </a:extLst>
                </a:hlinkClick>
              </a:rPr>
              <a:t>)</a:t>
            </a:r>
            <a:endParaRPr sz="1100">
              <a:solidFill>
                <a:schemeClr val="lt1"/>
              </a:solidFill>
            </a:endParaRPr>
          </a:p>
        </p:txBody>
      </p:sp>
      <p:sp>
        <p:nvSpPr>
          <p:cNvPr id="2167" name="Google Shape;2167;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168" name="Google Shape;2168;p71"/>
          <p:cNvSpPr/>
          <p:nvPr/>
        </p:nvSpPr>
        <p:spPr>
          <a:xfrm>
            <a:off x="2052650" y="2988225"/>
            <a:ext cx="791400" cy="754200"/>
          </a:xfrm>
          <a:prstGeom prst="roundRect">
            <a:avLst>
              <a:gd name="adj" fmla="val 16667"/>
            </a:avLst>
          </a:prstGeom>
          <a:solidFill>
            <a:srgbClr val="2133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1"/>
          <p:cNvSpPr/>
          <p:nvPr/>
        </p:nvSpPr>
        <p:spPr>
          <a:xfrm>
            <a:off x="3114470" y="2988225"/>
            <a:ext cx="791400" cy="754200"/>
          </a:xfrm>
          <a:prstGeom prst="roundRect">
            <a:avLst>
              <a:gd name="adj" fmla="val 16667"/>
            </a:avLst>
          </a:prstGeom>
          <a:solidFill>
            <a:srgbClr val="9AB3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4176289" y="2988225"/>
            <a:ext cx="791400" cy="754200"/>
          </a:xfrm>
          <a:prstGeom prst="roundRect">
            <a:avLst>
              <a:gd name="adj" fmla="val 16667"/>
            </a:avLst>
          </a:prstGeom>
          <a:solidFill>
            <a:srgbClr val="4A6C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#213363</a:t>
            </a:r>
            <a:endParaRPr sz="1000">
              <a:solidFill>
                <a:srgbClr val="FFFFFF"/>
              </a:solidFill>
            </a:endParaRPr>
          </a:p>
        </p:txBody>
      </p:sp>
      <p:sp>
        <p:nvSpPr>
          <p:cNvPr id="2172" name="Google Shape;2172;p71"/>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#9ab3e3</a:t>
            </a:r>
            <a:endParaRPr sz="1000">
              <a:solidFill>
                <a:srgbClr val="FFFFFF"/>
              </a:solidFill>
            </a:endParaRPr>
          </a:p>
        </p:txBody>
      </p:sp>
      <p:sp>
        <p:nvSpPr>
          <p:cNvPr id="2173" name="Google Shape;2173;p71"/>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#4a6caf</a:t>
            </a:r>
            <a:endParaRPr sz="1000">
              <a:solidFill>
                <a:srgbClr val="FFFFFF"/>
              </a:solidFill>
            </a:endParaRPr>
          </a:p>
        </p:txBody>
      </p:sp>
      <p:sp>
        <p:nvSpPr>
          <p:cNvPr id="2174" name="Google Shape;2174;p71"/>
          <p:cNvSpPr/>
          <p:nvPr/>
        </p:nvSpPr>
        <p:spPr>
          <a:xfrm>
            <a:off x="5238125" y="2988225"/>
            <a:ext cx="791400" cy="754200"/>
          </a:xfrm>
          <a:prstGeom prst="roundRect">
            <a:avLst>
              <a:gd name="adj" fmla="val 16667"/>
            </a:avLst>
          </a:prstGeom>
          <a:solidFill>
            <a:srgbClr val="304F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1"/>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#304f9b</a:t>
            </a:r>
            <a:endParaRPr sz="1000">
              <a:solidFill>
                <a:srgbClr val="FFFFFF"/>
              </a:solidFill>
            </a:endParaRPr>
          </a:p>
        </p:txBody>
      </p:sp>
      <p:sp>
        <p:nvSpPr>
          <p:cNvPr id="2176" name="Google Shape;2176;p71"/>
          <p:cNvSpPr/>
          <p:nvPr/>
        </p:nvSpPr>
        <p:spPr>
          <a:xfrm>
            <a:off x="2583563" y="3895950"/>
            <a:ext cx="791400" cy="754200"/>
          </a:xfrm>
          <a:prstGeom prst="roundRect">
            <a:avLst>
              <a:gd name="adj" fmla="val 16667"/>
            </a:avLst>
          </a:prstGeom>
          <a:solidFill>
            <a:srgbClr val="677D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3645382" y="3895950"/>
            <a:ext cx="791400" cy="754200"/>
          </a:xfrm>
          <a:prstGeom prst="roundRect">
            <a:avLst>
              <a:gd name="adj" fmla="val 16667"/>
            </a:avLst>
          </a:prstGeom>
          <a:solidFill>
            <a:srgbClr val="1122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4707202" y="3895950"/>
            <a:ext cx="791400" cy="754200"/>
          </a:xfrm>
          <a:prstGeom prst="roundRect">
            <a:avLst>
              <a:gd name="adj" fmla="val 16667"/>
            </a:avLst>
          </a:prstGeom>
          <a:solidFill>
            <a:srgbClr val="DFDBD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txBox="1"/>
          <p:nvPr/>
        </p:nvSpPr>
        <p:spPr>
          <a:xfrm>
            <a:off x="2583563" y="4053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#677db7</a:t>
            </a:r>
            <a:endParaRPr sz="1000">
              <a:solidFill>
                <a:srgbClr val="FFFFFF"/>
              </a:solidFill>
            </a:endParaRPr>
          </a:p>
        </p:txBody>
      </p:sp>
      <p:sp>
        <p:nvSpPr>
          <p:cNvPr id="2180" name="Google Shape;2180;p71"/>
          <p:cNvSpPr txBox="1"/>
          <p:nvPr/>
        </p:nvSpPr>
        <p:spPr>
          <a:xfrm>
            <a:off x="3645388" y="4053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#11224e</a:t>
            </a:r>
            <a:endParaRPr sz="1000">
              <a:solidFill>
                <a:srgbClr val="FFFFFF"/>
              </a:solidFill>
            </a:endParaRPr>
          </a:p>
        </p:txBody>
      </p:sp>
      <p:sp>
        <p:nvSpPr>
          <p:cNvPr id="2181" name="Google Shape;2181;p71"/>
          <p:cNvSpPr txBox="1"/>
          <p:nvPr/>
        </p:nvSpPr>
        <p:spPr>
          <a:xfrm>
            <a:off x="4707213" y="4053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3363"/>
                </a:solidFill>
              </a:rPr>
              <a:t>#dfdbdb</a:t>
            </a:r>
            <a:endParaRPr sz="1000">
              <a:solidFill>
                <a:srgbClr val="213363"/>
              </a:solidFill>
            </a:endParaRPr>
          </a:p>
        </p:txBody>
      </p:sp>
      <p:sp>
        <p:nvSpPr>
          <p:cNvPr id="2182" name="Google Shape;2182;p71"/>
          <p:cNvSpPr/>
          <p:nvPr/>
        </p:nvSpPr>
        <p:spPr>
          <a:xfrm>
            <a:off x="5769038" y="3895950"/>
            <a:ext cx="791400" cy="754200"/>
          </a:xfrm>
          <a:prstGeom prst="roundRect">
            <a:avLst>
              <a:gd name="adj" fmla="val 16667"/>
            </a:avLst>
          </a:prstGeom>
          <a:solidFill>
            <a:srgbClr val="FDEA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1"/>
          <p:cNvSpPr txBox="1"/>
          <p:nvPr/>
        </p:nvSpPr>
        <p:spPr>
          <a:xfrm>
            <a:off x="5769038" y="40530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3363"/>
                </a:solidFill>
              </a:rPr>
              <a:t>#fdeadf</a:t>
            </a:r>
            <a:endParaRPr sz="1000">
              <a:solidFill>
                <a:srgbClr val="213363"/>
              </a:solidFill>
            </a:endParaRPr>
          </a:p>
        </p:txBody>
      </p:sp>
      <p:sp>
        <p:nvSpPr>
          <p:cNvPr id="2184" name="Google Shape;2184;p71"/>
          <p:cNvSpPr/>
          <p:nvPr/>
        </p:nvSpPr>
        <p:spPr>
          <a:xfrm>
            <a:off x="6299950" y="2988225"/>
            <a:ext cx="791400" cy="754200"/>
          </a:xfrm>
          <a:prstGeom prst="roundRect">
            <a:avLst>
              <a:gd name="adj" fmla="val 16667"/>
            </a:avLst>
          </a:prstGeom>
          <a:solidFill>
            <a:srgbClr val="B9C5B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#b9c5bc</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89"/>
        <p:cNvGrpSpPr/>
        <p:nvPr/>
      </p:nvGrpSpPr>
      <p:grpSpPr>
        <a:xfrm>
          <a:off x="0" y="0"/>
          <a:ext cx="0" cy="0"/>
          <a:chOff x="0" y="0"/>
          <a:chExt cx="0" cy="0"/>
        </a:xfrm>
      </p:grpSpPr>
      <p:sp>
        <p:nvSpPr>
          <p:cNvPr id="2190" name="Google Shape;2190;p7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191" name="Google Shape;2191;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192" name="Google Shape;2192;p7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193" name="Google Shape;2193;p7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194" name="Google Shape;2194;p7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195" name="Google Shape;2195;p7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196" name="Google Shape;2196;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197" name="Google Shape;2197;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198" name="Google Shape;2198;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199" name="Google Shape;2199;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200" name="Google Shape;2200;p7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201" name="Google Shape;2201;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5"/>
        <p:cNvGrpSpPr/>
        <p:nvPr/>
      </p:nvGrpSpPr>
      <p:grpSpPr>
        <a:xfrm>
          <a:off x="0" y="0"/>
          <a:ext cx="0" cy="0"/>
          <a:chOff x="0" y="0"/>
          <a:chExt cx="0" cy="0"/>
        </a:xfrm>
      </p:grpSpPr>
      <p:grpSp>
        <p:nvGrpSpPr>
          <p:cNvPr id="2206" name="Google Shape;2206;p73"/>
          <p:cNvGrpSpPr/>
          <p:nvPr/>
        </p:nvGrpSpPr>
        <p:grpSpPr>
          <a:xfrm>
            <a:off x="5082708" y="3095784"/>
            <a:ext cx="442841" cy="514271"/>
            <a:chOff x="4727025" y="1332775"/>
            <a:chExt cx="59900" cy="69625"/>
          </a:xfrm>
        </p:grpSpPr>
        <p:sp>
          <p:nvSpPr>
            <p:cNvPr id="2207" name="Google Shape;2207;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73"/>
          <p:cNvGrpSpPr/>
          <p:nvPr/>
        </p:nvGrpSpPr>
        <p:grpSpPr>
          <a:xfrm>
            <a:off x="5758025" y="2343272"/>
            <a:ext cx="500909" cy="500899"/>
            <a:chOff x="4820425" y="1329900"/>
            <a:chExt cx="70175" cy="70350"/>
          </a:xfrm>
        </p:grpSpPr>
        <p:sp>
          <p:nvSpPr>
            <p:cNvPr id="2210" name="Google Shape;2210;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73"/>
          <p:cNvGrpSpPr/>
          <p:nvPr/>
        </p:nvGrpSpPr>
        <p:grpSpPr>
          <a:xfrm>
            <a:off x="6410648" y="2355062"/>
            <a:ext cx="538135" cy="493119"/>
            <a:chOff x="4903200" y="1331525"/>
            <a:chExt cx="73575" cy="67425"/>
          </a:xfrm>
        </p:grpSpPr>
        <p:sp>
          <p:nvSpPr>
            <p:cNvPr id="2215" name="Google Shape;2215;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216" name="Google Shape;2216;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73"/>
          <p:cNvGrpSpPr/>
          <p:nvPr/>
        </p:nvGrpSpPr>
        <p:grpSpPr>
          <a:xfrm>
            <a:off x="5670599" y="3097040"/>
            <a:ext cx="544563" cy="511895"/>
            <a:chOff x="4815575" y="1416800"/>
            <a:chExt cx="73750" cy="71400"/>
          </a:xfrm>
        </p:grpSpPr>
        <p:sp>
          <p:nvSpPr>
            <p:cNvPr id="2218" name="Google Shape;2218;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73"/>
          <p:cNvGrpSpPr/>
          <p:nvPr/>
        </p:nvGrpSpPr>
        <p:grpSpPr>
          <a:xfrm>
            <a:off x="6367224" y="3096746"/>
            <a:ext cx="602914" cy="512477"/>
            <a:chOff x="4902475" y="1418875"/>
            <a:chExt cx="74500" cy="63775"/>
          </a:xfrm>
        </p:grpSpPr>
        <p:sp>
          <p:nvSpPr>
            <p:cNvPr id="2222" name="Google Shape;2222;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3"/>
          <p:cNvGrpSpPr/>
          <p:nvPr/>
        </p:nvGrpSpPr>
        <p:grpSpPr>
          <a:xfrm>
            <a:off x="5783096" y="3835985"/>
            <a:ext cx="515391" cy="525699"/>
            <a:chOff x="4818100" y="1507675"/>
            <a:chExt cx="71225" cy="71625"/>
          </a:xfrm>
        </p:grpSpPr>
        <p:sp>
          <p:nvSpPr>
            <p:cNvPr id="2225" name="Google Shape;2225;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73"/>
          <p:cNvGrpSpPr/>
          <p:nvPr/>
        </p:nvGrpSpPr>
        <p:grpSpPr>
          <a:xfrm>
            <a:off x="5121199" y="3857517"/>
            <a:ext cx="522956" cy="489869"/>
            <a:chOff x="4721450" y="1509475"/>
            <a:chExt cx="79350" cy="74325"/>
          </a:xfrm>
        </p:grpSpPr>
        <p:sp>
          <p:nvSpPr>
            <p:cNvPr id="2230" name="Google Shape;2230;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73"/>
          <p:cNvGrpSpPr/>
          <p:nvPr/>
        </p:nvGrpSpPr>
        <p:grpSpPr>
          <a:xfrm>
            <a:off x="6444441" y="3837269"/>
            <a:ext cx="525704" cy="535436"/>
            <a:chOff x="4906800" y="1507500"/>
            <a:chExt cx="70350" cy="71075"/>
          </a:xfrm>
        </p:grpSpPr>
        <p:sp>
          <p:nvSpPr>
            <p:cNvPr id="2235" name="Google Shape;2235;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73"/>
          <p:cNvGrpSpPr/>
          <p:nvPr/>
        </p:nvGrpSpPr>
        <p:grpSpPr>
          <a:xfrm>
            <a:off x="4477263" y="2343250"/>
            <a:ext cx="508054" cy="508095"/>
            <a:chOff x="3736598" y="2170606"/>
            <a:chExt cx="404889" cy="404889"/>
          </a:xfrm>
        </p:grpSpPr>
        <p:sp>
          <p:nvSpPr>
            <p:cNvPr id="2241" name="Google Shape;2241;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73"/>
          <p:cNvGrpSpPr/>
          <p:nvPr/>
        </p:nvGrpSpPr>
        <p:grpSpPr>
          <a:xfrm>
            <a:off x="3765303" y="2343345"/>
            <a:ext cx="575790" cy="507904"/>
            <a:chOff x="3161917" y="2170682"/>
            <a:chExt cx="458870" cy="404737"/>
          </a:xfrm>
        </p:grpSpPr>
        <p:sp>
          <p:nvSpPr>
            <p:cNvPr id="2246" name="Google Shape;2246;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247" name="Google Shape;2247;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73"/>
          <p:cNvGrpSpPr/>
          <p:nvPr/>
        </p:nvGrpSpPr>
        <p:grpSpPr>
          <a:xfrm>
            <a:off x="3792833" y="3103717"/>
            <a:ext cx="520730" cy="498567"/>
            <a:chOff x="3179914" y="2889488"/>
            <a:chExt cx="422876" cy="404911"/>
          </a:xfrm>
        </p:grpSpPr>
        <p:sp>
          <p:nvSpPr>
            <p:cNvPr id="2250" name="Google Shape;2250;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73"/>
          <p:cNvGrpSpPr/>
          <p:nvPr/>
        </p:nvGrpSpPr>
        <p:grpSpPr>
          <a:xfrm>
            <a:off x="4421513" y="3103677"/>
            <a:ext cx="516145" cy="498648"/>
            <a:chOff x="3729467" y="2889422"/>
            <a:chExt cx="419153" cy="404977"/>
          </a:xfrm>
        </p:grpSpPr>
        <p:sp>
          <p:nvSpPr>
            <p:cNvPr id="2257" name="Google Shape;2257;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73"/>
          <p:cNvGrpSpPr/>
          <p:nvPr/>
        </p:nvGrpSpPr>
        <p:grpSpPr>
          <a:xfrm>
            <a:off x="7141841" y="2550562"/>
            <a:ext cx="166473" cy="141497"/>
            <a:chOff x="4660325" y="1866850"/>
            <a:chExt cx="68350" cy="58100"/>
          </a:xfrm>
        </p:grpSpPr>
        <p:sp>
          <p:nvSpPr>
            <p:cNvPr id="2269" name="Google Shape;2269;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73"/>
          <p:cNvGrpSpPr/>
          <p:nvPr/>
        </p:nvGrpSpPr>
        <p:grpSpPr>
          <a:xfrm>
            <a:off x="7451186" y="2576286"/>
            <a:ext cx="162515" cy="90049"/>
            <a:chOff x="4791775" y="1877500"/>
            <a:chExt cx="66725" cy="36975"/>
          </a:xfrm>
        </p:grpSpPr>
        <p:sp>
          <p:nvSpPr>
            <p:cNvPr id="2272" name="Google Shape;2272;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73"/>
          <p:cNvGrpSpPr/>
          <p:nvPr/>
        </p:nvGrpSpPr>
        <p:grpSpPr>
          <a:xfrm>
            <a:off x="7772899" y="2576286"/>
            <a:ext cx="144979" cy="90049"/>
            <a:chOff x="4923925" y="1877500"/>
            <a:chExt cx="59525" cy="36975"/>
          </a:xfrm>
        </p:grpSpPr>
        <p:sp>
          <p:nvSpPr>
            <p:cNvPr id="2275" name="Google Shape;2275;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73"/>
          <p:cNvGrpSpPr/>
          <p:nvPr/>
        </p:nvGrpSpPr>
        <p:grpSpPr>
          <a:xfrm>
            <a:off x="8067390" y="2558477"/>
            <a:ext cx="141447" cy="125667"/>
            <a:chOff x="5058450" y="1870100"/>
            <a:chExt cx="58075" cy="51600"/>
          </a:xfrm>
        </p:grpSpPr>
        <p:sp>
          <p:nvSpPr>
            <p:cNvPr id="2278" name="Google Shape;2278;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73"/>
          <p:cNvGrpSpPr/>
          <p:nvPr/>
        </p:nvGrpSpPr>
        <p:grpSpPr>
          <a:xfrm>
            <a:off x="7481905" y="2980885"/>
            <a:ext cx="101077" cy="107645"/>
            <a:chOff x="4811425" y="2065025"/>
            <a:chExt cx="41500" cy="44200"/>
          </a:xfrm>
        </p:grpSpPr>
        <p:sp>
          <p:nvSpPr>
            <p:cNvPr id="2281" name="Google Shape;2281;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73"/>
          <p:cNvGrpSpPr/>
          <p:nvPr/>
        </p:nvGrpSpPr>
        <p:grpSpPr>
          <a:xfrm>
            <a:off x="7774342" y="2981098"/>
            <a:ext cx="120867" cy="107218"/>
            <a:chOff x="4929875" y="2065025"/>
            <a:chExt cx="49625" cy="44025"/>
          </a:xfrm>
        </p:grpSpPr>
        <p:sp>
          <p:nvSpPr>
            <p:cNvPr id="2284" name="Google Shape;2284;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3"/>
          <p:cNvGrpSpPr/>
          <p:nvPr/>
        </p:nvGrpSpPr>
        <p:grpSpPr>
          <a:xfrm>
            <a:off x="8103011" y="2984112"/>
            <a:ext cx="70206" cy="101191"/>
            <a:chOff x="5083925" y="2066350"/>
            <a:chExt cx="28825" cy="41550"/>
          </a:xfrm>
        </p:grpSpPr>
        <p:sp>
          <p:nvSpPr>
            <p:cNvPr id="2287" name="Google Shape;2287;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3"/>
          <p:cNvGrpSpPr/>
          <p:nvPr/>
        </p:nvGrpSpPr>
        <p:grpSpPr>
          <a:xfrm>
            <a:off x="7134565" y="2999759"/>
            <a:ext cx="181026" cy="69896"/>
            <a:chOff x="4659775" y="2072775"/>
            <a:chExt cx="74325" cy="28700"/>
          </a:xfrm>
        </p:grpSpPr>
        <p:sp>
          <p:nvSpPr>
            <p:cNvPr id="2290" name="Google Shape;2290;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73"/>
          <p:cNvGrpSpPr/>
          <p:nvPr/>
        </p:nvGrpSpPr>
        <p:grpSpPr>
          <a:xfrm>
            <a:off x="8054421" y="2790324"/>
            <a:ext cx="167387" cy="89197"/>
            <a:chOff x="4662475" y="1976500"/>
            <a:chExt cx="68725" cy="36625"/>
          </a:xfrm>
        </p:grpSpPr>
        <p:sp>
          <p:nvSpPr>
            <p:cNvPr id="2294" name="Google Shape;2294;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73"/>
          <p:cNvGrpSpPr/>
          <p:nvPr/>
        </p:nvGrpSpPr>
        <p:grpSpPr>
          <a:xfrm>
            <a:off x="7751326" y="2793764"/>
            <a:ext cx="166899" cy="82317"/>
            <a:chOff x="4920150" y="1977875"/>
            <a:chExt cx="68525" cy="33800"/>
          </a:xfrm>
        </p:grpSpPr>
        <p:sp>
          <p:nvSpPr>
            <p:cNvPr id="2298" name="Google Shape;2298;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73"/>
          <p:cNvGrpSpPr/>
          <p:nvPr/>
        </p:nvGrpSpPr>
        <p:grpSpPr>
          <a:xfrm>
            <a:off x="7162483" y="3197682"/>
            <a:ext cx="125190" cy="127859"/>
            <a:chOff x="4676550" y="2160575"/>
            <a:chExt cx="51400" cy="52500"/>
          </a:xfrm>
        </p:grpSpPr>
        <p:sp>
          <p:nvSpPr>
            <p:cNvPr id="2302" name="Google Shape;2302;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73"/>
          <p:cNvGrpSpPr/>
          <p:nvPr/>
        </p:nvGrpSpPr>
        <p:grpSpPr>
          <a:xfrm>
            <a:off x="7459741" y="3204714"/>
            <a:ext cx="145405" cy="113794"/>
            <a:chOff x="4768325" y="2163475"/>
            <a:chExt cx="59700" cy="46725"/>
          </a:xfrm>
        </p:grpSpPr>
        <p:sp>
          <p:nvSpPr>
            <p:cNvPr id="2306" name="Google Shape;2306;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73"/>
          <p:cNvGrpSpPr/>
          <p:nvPr/>
        </p:nvGrpSpPr>
        <p:grpSpPr>
          <a:xfrm>
            <a:off x="7476059" y="3459808"/>
            <a:ext cx="112768" cy="106853"/>
            <a:chOff x="4768575" y="2253950"/>
            <a:chExt cx="46300" cy="43875"/>
          </a:xfrm>
        </p:grpSpPr>
        <p:sp>
          <p:nvSpPr>
            <p:cNvPr id="2315" name="Google Shape;2315;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73"/>
          <p:cNvGrpSpPr/>
          <p:nvPr/>
        </p:nvGrpSpPr>
        <p:grpSpPr>
          <a:xfrm>
            <a:off x="7775682" y="3948834"/>
            <a:ext cx="118187" cy="146246"/>
            <a:chOff x="4960900" y="2433225"/>
            <a:chExt cx="48525" cy="60050"/>
          </a:xfrm>
        </p:grpSpPr>
        <p:sp>
          <p:nvSpPr>
            <p:cNvPr id="2318" name="Google Shape;2318;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3"/>
          <p:cNvGrpSpPr/>
          <p:nvPr/>
        </p:nvGrpSpPr>
        <p:grpSpPr>
          <a:xfrm>
            <a:off x="7464247" y="4212895"/>
            <a:ext cx="136394" cy="143810"/>
            <a:chOff x="4854075" y="2527625"/>
            <a:chExt cx="56000" cy="59050"/>
          </a:xfrm>
        </p:grpSpPr>
        <p:sp>
          <p:nvSpPr>
            <p:cNvPr id="2321" name="Google Shape;2321;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73"/>
          <p:cNvGrpSpPr/>
          <p:nvPr/>
        </p:nvGrpSpPr>
        <p:grpSpPr>
          <a:xfrm>
            <a:off x="8088458" y="3676639"/>
            <a:ext cx="99312" cy="160797"/>
            <a:chOff x="5059700" y="2334775"/>
            <a:chExt cx="40775" cy="66025"/>
          </a:xfrm>
        </p:grpSpPr>
        <p:sp>
          <p:nvSpPr>
            <p:cNvPr id="2327" name="Google Shape;2327;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73"/>
          <p:cNvGrpSpPr/>
          <p:nvPr/>
        </p:nvGrpSpPr>
        <p:grpSpPr>
          <a:xfrm>
            <a:off x="8045622" y="3941771"/>
            <a:ext cx="184984" cy="160371"/>
            <a:chOff x="5037700" y="2430325"/>
            <a:chExt cx="75950" cy="65850"/>
          </a:xfrm>
        </p:grpSpPr>
        <p:sp>
          <p:nvSpPr>
            <p:cNvPr id="2337" name="Google Shape;2337;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73"/>
          <p:cNvGrpSpPr/>
          <p:nvPr/>
        </p:nvGrpSpPr>
        <p:grpSpPr>
          <a:xfrm>
            <a:off x="7465128" y="3708223"/>
            <a:ext cx="173014" cy="97629"/>
            <a:chOff x="4756975" y="2341800"/>
            <a:chExt cx="91975" cy="51925"/>
          </a:xfrm>
        </p:grpSpPr>
        <p:sp>
          <p:nvSpPr>
            <p:cNvPr id="2340" name="Google Shape;2340;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3"/>
          <p:cNvGrpSpPr/>
          <p:nvPr/>
        </p:nvGrpSpPr>
        <p:grpSpPr>
          <a:xfrm>
            <a:off x="7732065" y="4196920"/>
            <a:ext cx="212497" cy="175761"/>
            <a:chOff x="4943575" y="2516350"/>
            <a:chExt cx="98675" cy="81700"/>
          </a:xfrm>
        </p:grpSpPr>
        <p:sp>
          <p:nvSpPr>
            <p:cNvPr id="2361" name="Google Shape;2361;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73"/>
          <p:cNvGrpSpPr/>
          <p:nvPr/>
        </p:nvGrpSpPr>
        <p:grpSpPr>
          <a:xfrm>
            <a:off x="1990126" y="3423163"/>
            <a:ext cx="965351" cy="134611"/>
            <a:chOff x="4411970" y="2962952"/>
            <a:chExt cx="706544" cy="104212"/>
          </a:xfrm>
        </p:grpSpPr>
        <p:sp>
          <p:nvSpPr>
            <p:cNvPr id="2440" name="Google Shape;2440;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73"/>
          <p:cNvGrpSpPr/>
          <p:nvPr/>
        </p:nvGrpSpPr>
        <p:grpSpPr>
          <a:xfrm>
            <a:off x="1990126" y="3012077"/>
            <a:ext cx="960158" cy="289172"/>
            <a:chOff x="4411970" y="2726085"/>
            <a:chExt cx="643107" cy="193659"/>
          </a:xfrm>
        </p:grpSpPr>
        <p:sp>
          <p:nvSpPr>
            <p:cNvPr id="2445" name="Google Shape;2445;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73"/>
          <p:cNvGrpSpPr/>
          <p:nvPr/>
        </p:nvGrpSpPr>
        <p:grpSpPr>
          <a:xfrm>
            <a:off x="993018" y="3278187"/>
            <a:ext cx="833173" cy="259209"/>
            <a:chOff x="4411970" y="4340222"/>
            <a:chExt cx="779467" cy="242683"/>
          </a:xfrm>
        </p:grpSpPr>
        <p:sp>
          <p:nvSpPr>
            <p:cNvPr id="2449" name="Google Shape;2449;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73"/>
          <p:cNvGrpSpPr/>
          <p:nvPr/>
        </p:nvGrpSpPr>
        <p:grpSpPr>
          <a:xfrm>
            <a:off x="1990126" y="2673933"/>
            <a:ext cx="965160" cy="216230"/>
            <a:chOff x="4411970" y="2468674"/>
            <a:chExt cx="747317" cy="167425"/>
          </a:xfrm>
        </p:grpSpPr>
        <p:sp>
          <p:nvSpPr>
            <p:cNvPr id="2453" name="Google Shape;2453;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73"/>
          <p:cNvGrpSpPr/>
          <p:nvPr/>
        </p:nvGrpSpPr>
        <p:grpSpPr>
          <a:xfrm>
            <a:off x="988873" y="2578650"/>
            <a:ext cx="810451" cy="319148"/>
            <a:chOff x="4411970" y="3686602"/>
            <a:chExt cx="797845" cy="314215"/>
          </a:xfrm>
        </p:grpSpPr>
        <p:sp>
          <p:nvSpPr>
            <p:cNvPr id="2456" name="Google Shape;2456;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7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 name="Google Shape;2462;p73"/>
          <p:cNvGrpSpPr/>
          <p:nvPr/>
        </p:nvGrpSpPr>
        <p:grpSpPr>
          <a:xfrm>
            <a:off x="988970" y="2333174"/>
            <a:ext cx="1970333" cy="208784"/>
            <a:chOff x="6336019" y="3733725"/>
            <a:chExt cx="2566206" cy="351310"/>
          </a:xfrm>
        </p:grpSpPr>
        <p:sp>
          <p:nvSpPr>
            <p:cNvPr id="2463" name="Google Shape;2463;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73"/>
          <p:cNvGrpSpPr/>
          <p:nvPr/>
        </p:nvGrpSpPr>
        <p:grpSpPr>
          <a:xfrm>
            <a:off x="1990126" y="3940729"/>
            <a:ext cx="946551" cy="153200"/>
            <a:chOff x="4404545" y="3301592"/>
            <a:chExt cx="782403" cy="129272"/>
          </a:xfrm>
        </p:grpSpPr>
        <p:sp>
          <p:nvSpPr>
            <p:cNvPr id="2468" name="Google Shape;2468;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3"/>
          <p:cNvGrpSpPr/>
          <p:nvPr/>
        </p:nvGrpSpPr>
        <p:grpSpPr>
          <a:xfrm>
            <a:off x="1990126" y="3679688"/>
            <a:ext cx="962257" cy="139127"/>
            <a:chOff x="4411970" y="3131459"/>
            <a:chExt cx="710520" cy="117397"/>
          </a:xfrm>
        </p:grpSpPr>
        <p:sp>
          <p:nvSpPr>
            <p:cNvPr id="2471" name="Google Shape;2471;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3" name="Google Shape;2473;p7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4" name="Google Shape;2474;p73"/>
          <p:cNvGrpSpPr/>
          <p:nvPr/>
        </p:nvGrpSpPr>
        <p:grpSpPr>
          <a:xfrm>
            <a:off x="990271" y="3614482"/>
            <a:ext cx="823838" cy="458988"/>
            <a:chOff x="4411970" y="1801825"/>
            <a:chExt cx="734586" cy="409262"/>
          </a:xfrm>
        </p:grpSpPr>
        <p:sp>
          <p:nvSpPr>
            <p:cNvPr id="2475" name="Google Shape;2475;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73"/>
          <p:cNvGrpSpPr/>
          <p:nvPr/>
        </p:nvGrpSpPr>
        <p:grpSpPr>
          <a:xfrm>
            <a:off x="990271" y="4162908"/>
            <a:ext cx="856348" cy="212039"/>
            <a:chOff x="4411970" y="2233974"/>
            <a:chExt cx="763574" cy="189068"/>
          </a:xfrm>
        </p:grpSpPr>
        <p:sp>
          <p:nvSpPr>
            <p:cNvPr id="2478" name="Google Shape;2478;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73"/>
          <p:cNvGrpSpPr/>
          <p:nvPr/>
        </p:nvGrpSpPr>
        <p:grpSpPr>
          <a:xfrm>
            <a:off x="3100467" y="2338244"/>
            <a:ext cx="511602" cy="511602"/>
            <a:chOff x="5681300" y="2527788"/>
            <a:chExt cx="805800" cy="805800"/>
          </a:xfrm>
        </p:grpSpPr>
        <p:sp>
          <p:nvSpPr>
            <p:cNvPr id="2481" name="Google Shape;2481;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73"/>
          <p:cNvGrpSpPr/>
          <p:nvPr/>
        </p:nvGrpSpPr>
        <p:grpSpPr>
          <a:xfrm>
            <a:off x="3097662" y="3104827"/>
            <a:ext cx="513021" cy="512935"/>
            <a:chOff x="4049800" y="640400"/>
            <a:chExt cx="858900" cy="858900"/>
          </a:xfrm>
        </p:grpSpPr>
        <p:sp>
          <p:nvSpPr>
            <p:cNvPr id="2484" name="Google Shape;2484;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73"/>
          <p:cNvGrpSpPr/>
          <p:nvPr/>
        </p:nvGrpSpPr>
        <p:grpSpPr>
          <a:xfrm>
            <a:off x="3014861" y="3756719"/>
            <a:ext cx="686489" cy="686585"/>
            <a:chOff x="5080188" y="927900"/>
            <a:chExt cx="961200" cy="961200"/>
          </a:xfrm>
        </p:grpSpPr>
        <p:sp>
          <p:nvSpPr>
            <p:cNvPr id="2487" name="Google Shape;2487;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73"/>
          <p:cNvGrpSpPr/>
          <p:nvPr/>
        </p:nvGrpSpPr>
        <p:grpSpPr>
          <a:xfrm>
            <a:off x="3798012" y="3849448"/>
            <a:ext cx="510373" cy="510937"/>
            <a:chOff x="7508249" y="1522825"/>
            <a:chExt cx="1326332" cy="1322987"/>
          </a:xfrm>
        </p:grpSpPr>
        <p:sp>
          <p:nvSpPr>
            <p:cNvPr id="2496" name="Google Shape;2496;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73"/>
          <p:cNvGrpSpPr/>
          <p:nvPr/>
        </p:nvGrpSpPr>
        <p:grpSpPr>
          <a:xfrm>
            <a:off x="4489605" y="3850853"/>
            <a:ext cx="492652" cy="503348"/>
            <a:chOff x="6039282" y="1042577"/>
            <a:chExt cx="734315" cy="731929"/>
          </a:xfrm>
        </p:grpSpPr>
        <p:sp>
          <p:nvSpPr>
            <p:cNvPr id="2507" name="Google Shape;2507;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73"/>
          <p:cNvGrpSpPr/>
          <p:nvPr/>
        </p:nvGrpSpPr>
        <p:grpSpPr>
          <a:xfrm>
            <a:off x="5130019" y="2346894"/>
            <a:ext cx="483304" cy="504902"/>
            <a:chOff x="1825800" y="1651625"/>
            <a:chExt cx="568125" cy="591775"/>
          </a:xfrm>
        </p:grpSpPr>
        <p:sp>
          <p:nvSpPr>
            <p:cNvPr id="2529" name="Google Shape;2529;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5" name="Google Shape;2535;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540" name="Google Shape;2540;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grpSp>
        <p:nvGrpSpPr>
          <p:cNvPr id="2545" name="Google Shape;2545;p74"/>
          <p:cNvGrpSpPr/>
          <p:nvPr/>
        </p:nvGrpSpPr>
        <p:grpSpPr>
          <a:xfrm>
            <a:off x="722058" y="957091"/>
            <a:ext cx="2492868" cy="1379876"/>
            <a:chOff x="2654821" y="2311071"/>
            <a:chExt cx="2279715" cy="1262120"/>
          </a:xfrm>
        </p:grpSpPr>
        <p:grpSp>
          <p:nvGrpSpPr>
            <p:cNvPr id="2546" name="Google Shape;2546;p74"/>
            <p:cNvGrpSpPr/>
            <p:nvPr/>
          </p:nvGrpSpPr>
          <p:grpSpPr>
            <a:xfrm>
              <a:off x="4034269" y="2840745"/>
              <a:ext cx="40212" cy="36437"/>
              <a:chOff x="4293400" y="2574725"/>
              <a:chExt cx="84425" cy="80100"/>
            </a:xfrm>
          </p:grpSpPr>
          <p:sp>
            <p:nvSpPr>
              <p:cNvPr id="2547" name="Google Shape;2547;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48" name="Google Shape;2548;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74"/>
            <p:cNvGrpSpPr/>
            <p:nvPr/>
          </p:nvGrpSpPr>
          <p:grpSpPr>
            <a:xfrm>
              <a:off x="3894606" y="2334874"/>
              <a:ext cx="913198" cy="518984"/>
              <a:chOff x="4000175" y="1462675"/>
              <a:chExt cx="1917275" cy="1140875"/>
            </a:xfrm>
          </p:grpSpPr>
          <p:sp>
            <p:nvSpPr>
              <p:cNvPr id="2550" name="Google Shape;2550;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51" name="Google Shape;2551;p74"/>
              <p:cNvGrpSpPr/>
              <p:nvPr/>
            </p:nvGrpSpPr>
            <p:grpSpPr>
              <a:xfrm>
                <a:off x="4000175" y="1462675"/>
                <a:ext cx="1917275" cy="1140875"/>
                <a:chOff x="4000175" y="1462675"/>
                <a:chExt cx="1917275" cy="1140875"/>
              </a:xfrm>
            </p:grpSpPr>
            <p:sp>
              <p:nvSpPr>
                <p:cNvPr id="2552" name="Google Shape;2552;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53" name="Google Shape;2553;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7" name="Google Shape;2557;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8" name="Google Shape;2558;p74"/>
            <p:cNvGrpSpPr/>
            <p:nvPr/>
          </p:nvGrpSpPr>
          <p:grpSpPr>
            <a:xfrm>
              <a:off x="3875768" y="2846704"/>
              <a:ext cx="44796" cy="47366"/>
              <a:chOff x="3960625" y="2587825"/>
              <a:chExt cx="94050" cy="104125"/>
            </a:xfrm>
          </p:grpSpPr>
          <p:sp>
            <p:nvSpPr>
              <p:cNvPr id="2559" name="Google Shape;2559;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60" name="Google Shape;2560;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74"/>
            <p:cNvGrpSpPr/>
            <p:nvPr/>
          </p:nvGrpSpPr>
          <p:grpSpPr>
            <a:xfrm>
              <a:off x="3782759" y="2807162"/>
              <a:ext cx="82686" cy="85487"/>
              <a:chOff x="3765350" y="2500900"/>
              <a:chExt cx="173600" cy="187925"/>
            </a:xfrm>
          </p:grpSpPr>
          <p:sp>
            <p:nvSpPr>
              <p:cNvPr id="2562" name="Google Shape;2562;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63" name="Google Shape;2563;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2568;p74"/>
            <p:cNvGrpSpPr/>
            <p:nvPr/>
          </p:nvGrpSpPr>
          <p:grpSpPr>
            <a:xfrm>
              <a:off x="3775674" y="2798496"/>
              <a:ext cx="40545" cy="23564"/>
              <a:chOff x="3750475" y="2481850"/>
              <a:chExt cx="85125" cy="51800"/>
            </a:xfrm>
          </p:grpSpPr>
          <p:sp>
            <p:nvSpPr>
              <p:cNvPr id="2569" name="Google Shape;2569;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71" name="Google Shape;2571;p74"/>
            <p:cNvGrpSpPr/>
            <p:nvPr/>
          </p:nvGrpSpPr>
          <p:grpSpPr>
            <a:xfrm>
              <a:off x="3716946" y="2776024"/>
              <a:ext cx="81971" cy="76912"/>
              <a:chOff x="3627175" y="2432450"/>
              <a:chExt cx="172100" cy="169075"/>
            </a:xfrm>
          </p:grpSpPr>
          <p:sp>
            <p:nvSpPr>
              <p:cNvPr id="2572" name="Google Shape;2572;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74" name="Google Shape;2574;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75" name="Google Shape;2575;p74"/>
            <p:cNvGrpSpPr/>
            <p:nvPr/>
          </p:nvGrpSpPr>
          <p:grpSpPr>
            <a:xfrm>
              <a:off x="3685682" y="2845624"/>
              <a:ext cx="29311" cy="45055"/>
              <a:chOff x="3561536" y="2585450"/>
              <a:chExt cx="61539" cy="99045"/>
            </a:xfrm>
          </p:grpSpPr>
          <p:sp>
            <p:nvSpPr>
              <p:cNvPr id="2576" name="Google Shape;2576;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78" name="Google Shape;2578;p74"/>
            <p:cNvGrpSpPr/>
            <p:nvPr/>
          </p:nvGrpSpPr>
          <p:grpSpPr>
            <a:xfrm>
              <a:off x="3849905" y="2572252"/>
              <a:ext cx="74339" cy="119559"/>
              <a:chOff x="3906325" y="1984500"/>
              <a:chExt cx="156075" cy="262825"/>
            </a:xfrm>
          </p:grpSpPr>
          <p:sp>
            <p:nvSpPr>
              <p:cNvPr id="2579" name="Google Shape;2579;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80" name="Google Shape;2580;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4"/>
            <p:cNvGrpSpPr/>
            <p:nvPr/>
          </p:nvGrpSpPr>
          <p:grpSpPr>
            <a:xfrm>
              <a:off x="2654821" y="2414345"/>
              <a:ext cx="667570" cy="558731"/>
              <a:chOff x="1397225" y="1637375"/>
              <a:chExt cx="1401575" cy="1228250"/>
            </a:xfrm>
          </p:grpSpPr>
          <p:sp>
            <p:nvSpPr>
              <p:cNvPr id="2582" name="Google Shape;2582;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83" name="Google Shape;2583;p74"/>
              <p:cNvGrpSpPr/>
              <p:nvPr/>
            </p:nvGrpSpPr>
            <p:grpSpPr>
              <a:xfrm>
                <a:off x="1397225" y="1637375"/>
                <a:ext cx="1398775" cy="1228250"/>
                <a:chOff x="1397225" y="1637375"/>
                <a:chExt cx="1398775" cy="1228250"/>
              </a:xfrm>
            </p:grpSpPr>
            <p:sp>
              <p:nvSpPr>
                <p:cNvPr id="2584" name="Google Shape;2584;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6" name="Google Shape;2586;p74"/>
            <p:cNvGrpSpPr/>
            <p:nvPr/>
          </p:nvGrpSpPr>
          <p:grpSpPr>
            <a:xfrm>
              <a:off x="3230417" y="3103734"/>
              <a:ext cx="282982" cy="280332"/>
              <a:chOff x="2605700" y="3152850"/>
              <a:chExt cx="594125" cy="616250"/>
            </a:xfrm>
          </p:grpSpPr>
          <p:sp>
            <p:nvSpPr>
              <p:cNvPr id="2587" name="Google Shape;2587;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88" name="Google Shape;2588;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589" name="Google Shape;2589;p74"/>
            <p:cNvGrpSpPr/>
            <p:nvPr/>
          </p:nvGrpSpPr>
          <p:grpSpPr>
            <a:xfrm>
              <a:off x="3265985" y="3226989"/>
              <a:ext cx="87151" cy="346202"/>
              <a:chOff x="2680375" y="3423800"/>
              <a:chExt cx="182975" cy="761050"/>
            </a:xfrm>
          </p:grpSpPr>
          <p:sp>
            <p:nvSpPr>
              <p:cNvPr id="2590" name="Google Shape;2590;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91" name="Google Shape;2591;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4"/>
            <p:cNvGrpSpPr/>
            <p:nvPr/>
          </p:nvGrpSpPr>
          <p:grpSpPr>
            <a:xfrm>
              <a:off x="3855466" y="3289811"/>
              <a:ext cx="112514" cy="94210"/>
              <a:chOff x="3918000" y="3561900"/>
              <a:chExt cx="236225" cy="207100"/>
            </a:xfrm>
          </p:grpSpPr>
          <p:sp>
            <p:nvSpPr>
              <p:cNvPr id="2593" name="Google Shape;2593;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94" name="Google Shape;2594;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5" name="Google Shape;2595;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598" name="Google Shape;2598;p74"/>
            <p:cNvGrpSpPr/>
            <p:nvPr/>
          </p:nvGrpSpPr>
          <p:grpSpPr>
            <a:xfrm>
              <a:off x="2905224" y="2311071"/>
              <a:ext cx="596721" cy="528992"/>
              <a:chOff x="1922950" y="1410350"/>
              <a:chExt cx="1252825" cy="1162875"/>
            </a:xfrm>
          </p:grpSpPr>
          <p:sp>
            <p:nvSpPr>
              <p:cNvPr id="2599" name="Google Shape;2599;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615" name="Google Shape;2615;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5" name="Google Shape;2635;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36" name="Google Shape;2636;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74"/>
            <p:cNvGrpSpPr/>
            <p:nvPr/>
          </p:nvGrpSpPr>
          <p:grpSpPr>
            <a:xfrm>
              <a:off x="3280929" y="3294542"/>
              <a:ext cx="109894" cy="272224"/>
              <a:chOff x="2711750" y="3572300"/>
              <a:chExt cx="230725" cy="598425"/>
            </a:xfrm>
          </p:grpSpPr>
          <p:sp>
            <p:nvSpPr>
              <p:cNvPr id="2638" name="Google Shape;2638;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0" name="Google Shape;2640;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1" name="Google Shape;2641;p74"/>
            <p:cNvGrpSpPr/>
            <p:nvPr/>
          </p:nvGrpSpPr>
          <p:grpSpPr>
            <a:xfrm>
              <a:off x="3790439" y="2408636"/>
              <a:ext cx="73017" cy="75684"/>
              <a:chOff x="3781475" y="1624825"/>
              <a:chExt cx="153300" cy="166375"/>
            </a:xfrm>
          </p:grpSpPr>
          <p:sp>
            <p:nvSpPr>
              <p:cNvPr id="2642" name="Google Shape;2642;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6" name="Google Shape;2646;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3" name="Google Shape;2653;p74"/>
            <p:cNvGrpSpPr/>
            <p:nvPr/>
          </p:nvGrpSpPr>
          <p:grpSpPr>
            <a:xfrm>
              <a:off x="4403342" y="3107749"/>
              <a:ext cx="316680" cy="101374"/>
              <a:chOff x="5068275" y="3161675"/>
              <a:chExt cx="664875" cy="222850"/>
            </a:xfrm>
          </p:grpSpPr>
          <p:sp>
            <p:nvSpPr>
              <p:cNvPr id="2654" name="Google Shape;2654;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8" name="Google Shape;2658;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7" name="Google Shape;2687;p74"/>
            <p:cNvGrpSpPr/>
            <p:nvPr/>
          </p:nvGrpSpPr>
          <p:grpSpPr>
            <a:xfrm>
              <a:off x="3697513" y="2707266"/>
              <a:ext cx="59549" cy="79733"/>
              <a:chOff x="3586375" y="2281300"/>
              <a:chExt cx="125025" cy="175275"/>
            </a:xfrm>
          </p:grpSpPr>
          <p:sp>
            <p:nvSpPr>
              <p:cNvPr id="2688" name="Google Shape;2688;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0" name="Google Shape;2690;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1" name="Google Shape;2691;p74"/>
            <p:cNvGrpSpPr/>
            <p:nvPr/>
          </p:nvGrpSpPr>
          <p:grpSpPr>
            <a:xfrm>
              <a:off x="4513224" y="3221724"/>
              <a:ext cx="274563" cy="280321"/>
              <a:chOff x="5298975" y="3412225"/>
              <a:chExt cx="576450" cy="616225"/>
            </a:xfrm>
          </p:grpSpPr>
          <p:sp>
            <p:nvSpPr>
              <p:cNvPr id="2692" name="Google Shape;2692;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93" name="Google Shape;2693;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74"/>
            <p:cNvGrpSpPr/>
            <p:nvPr/>
          </p:nvGrpSpPr>
          <p:grpSpPr>
            <a:xfrm>
              <a:off x="4824403" y="3421846"/>
              <a:ext cx="110132" cy="130647"/>
              <a:chOff x="5952300" y="3852150"/>
              <a:chExt cx="231225" cy="287200"/>
            </a:xfrm>
          </p:grpSpPr>
          <p:sp>
            <p:nvSpPr>
              <p:cNvPr id="2695" name="Google Shape;2695;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7" name="Google Shape;2697;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5" name="Google Shape;2705;p74"/>
            <p:cNvGrpSpPr/>
            <p:nvPr/>
          </p:nvGrpSpPr>
          <p:grpSpPr>
            <a:xfrm>
              <a:off x="4295710" y="3079670"/>
              <a:ext cx="14968" cy="27135"/>
              <a:chOff x="4842300" y="3099950"/>
              <a:chExt cx="31425" cy="59650"/>
            </a:xfrm>
          </p:grpSpPr>
          <p:sp>
            <p:nvSpPr>
              <p:cNvPr id="2706" name="Google Shape;2706;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74"/>
            <p:cNvGrpSpPr/>
            <p:nvPr/>
          </p:nvGrpSpPr>
          <p:grpSpPr>
            <a:xfrm>
              <a:off x="3831056" y="2816010"/>
              <a:ext cx="37378" cy="27612"/>
              <a:chOff x="3866750" y="2520350"/>
              <a:chExt cx="78475" cy="60700"/>
            </a:xfrm>
          </p:grpSpPr>
          <p:sp>
            <p:nvSpPr>
              <p:cNvPr id="2719" name="Google Shape;2719;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3" name="Google Shape;2723;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0" name="Google Shape;2740;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2" name="Google Shape;2752;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5" name="Google Shape;2765;p74"/>
            <p:cNvGrpSpPr/>
            <p:nvPr/>
          </p:nvGrpSpPr>
          <p:grpSpPr>
            <a:xfrm>
              <a:off x="3632736" y="3051591"/>
              <a:ext cx="63288" cy="45217"/>
              <a:chOff x="3450375" y="3038225"/>
              <a:chExt cx="132875" cy="99400"/>
            </a:xfrm>
          </p:grpSpPr>
          <p:sp>
            <p:nvSpPr>
              <p:cNvPr id="2766" name="Google Shape;2766;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8" name="Google Shape;2768;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77" name="Google Shape;2777;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87" name="Google Shape;2787;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93" name="Google Shape;2793;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74"/>
          <p:cNvGrpSpPr/>
          <p:nvPr/>
        </p:nvGrpSpPr>
        <p:grpSpPr>
          <a:xfrm>
            <a:off x="3530618" y="1021765"/>
            <a:ext cx="2078182" cy="1366558"/>
            <a:chOff x="235800" y="830650"/>
            <a:chExt cx="6978450" cy="4588844"/>
          </a:xfrm>
        </p:grpSpPr>
        <p:sp>
          <p:nvSpPr>
            <p:cNvPr id="2804" name="Google Shape;2804;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74"/>
          <p:cNvGrpSpPr/>
          <p:nvPr/>
        </p:nvGrpSpPr>
        <p:grpSpPr>
          <a:xfrm>
            <a:off x="719115" y="2852867"/>
            <a:ext cx="2622876" cy="1333540"/>
            <a:chOff x="238125" y="1038125"/>
            <a:chExt cx="7146800" cy="3633625"/>
          </a:xfrm>
        </p:grpSpPr>
        <p:sp>
          <p:nvSpPr>
            <p:cNvPr id="2811" name="Google Shape;2811;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74"/>
          <p:cNvGrpSpPr/>
          <p:nvPr/>
        </p:nvGrpSpPr>
        <p:grpSpPr>
          <a:xfrm>
            <a:off x="5834043" y="994977"/>
            <a:ext cx="2590840" cy="1380235"/>
            <a:chOff x="233350" y="949250"/>
            <a:chExt cx="7137300" cy="3802300"/>
          </a:xfrm>
        </p:grpSpPr>
        <p:sp>
          <p:nvSpPr>
            <p:cNvPr id="4384" name="Google Shape;4384;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74"/>
          <p:cNvGrpSpPr/>
          <p:nvPr/>
        </p:nvGrpSpPr>
        <p:grpSpPr>
          <a:xfrm>
            <a:off x="7648472" y="3039750"/>
            <a:ext cx="104231" cy="320340"/>
            <a:chOff x="7564426" y="3224343"/>
            <a:chExt cx="119985" cy="368801"/>
          </a:xfrm>
        </p:grpSpPr>
        <p:sp>
          <p:nvSpPr>
            <p:cNvPr id="4436" name="Google Shape;4436;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74"/>
          <p:cNvGrpSpPr/>
          <p:nvPr/>
        </p:nvGrpSpPr>
        <p:grpSpPr>
          <a:xfrm>
            <a:off x="7347961" y="3033852"/>
            <a:ext cx="189489" cy="332132"/>
            <a:chOff x="8370831" y="3202002"/>
            <a:chExt cx="218129" cy="382376"/>
          </a:xfrm>
        </p:grpSpPr>
        <p:sp>
          <p:nvSpPr>
            <p:cNvPr id="4439" name="Google Shape;4439;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74"/>
          <p:cNvGrpSpPr/>
          <p:nvPr/>
        </p:nvGrpSpPr>
        <p:grpSpPr>
          <a:xfrm>
            <a:off x="8071350" y="3444984"/>
            <a:ext cx="309429" cy="267000"/>
            <a:chOff x="6742064" y="3750480"/>
            <a:chExt cx="399315" cy="344560"/>
          </a:xfrm>
        </p:grpSpPr>
        <p:sp>
          <p:nvSpPr>
            <p:cNvPr id="4442" name="Google Shape;4442;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74"/>
          <p:cNvGrpSpPr/>
          <p:nvPr/>
        </p:nvGrpSpPr>
        <p:grpSpPr>
          <a:xfrm>
            <a:off x="7610369" y="3796031"/>
            <a:ext cx="180437" cy="281608"/>
            <a:chOff x="7248525" y="3739696"/>
            <a:chExt cx="230531" cy="359790"/>
          </a:xfrm>
        </p:grpSpPr>
        <p:sp>
          <p:nvSpPr>
            <p:cNvPr id="4445" name="Google Shape;4445;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74"/>
          <p:cNvGrpSpPr/>
          <p:nvPr/>
        </p:nvGrpSpPr>
        <p:grpSpPr>
          <a:xfrm>
            <a:off x="7856288" y="3439255"/>
            <a:ext cx="162896" cy="278710"/>
            <a:chOff x="7601242" y="3729267"/>
            <a:chExt cx="222566" cy="380803"/>
          </a:xfrm>
        </p:grpSpPr>
        <p:sp>
          <p:nvSpPr>
            <p:cNvPr id="4448" name="Google Shape;4448;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7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1" name="Google Shape;4451;p74"/>
          <p:cNvGrpSpPr/>
          <p:nvPr/>
        </p:nvGrpSpPr>
        <p:grpSpPr>
          <a:xfrm>
            <a:off x="7345934" y="3440396"/>
            <a:ext cx="193543" cy="275990"/>
            <a:chOff x="8304647" y="3738687"/>
            <a:chExt cx="225076" cy="320956"/>
          </a:xfrm>
        </p:grpSpPr>
        <p:sp>
          <p:nvSpPr>
            <p:cNvPr id="4452" name="Google Shape;4452;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4"/>
          <p:cNvGrpSpPr/>
          <p:nvPr/>
        </p:nvGrpSpPr>
        <p:grpSpPr>
          <a:xfrm>
            <a:off x="7618426" y="3440396"/>
            <a:ext cx="178492" cy="275990"/>
            <a:chOff x="8615101" y="3738687"/>
            <a:chExt cx="207573" cy="320956"/>
          </a:xfrm>
        </p:grpSpPr>
        <p:sp>
          <p:nvSpPr>
            <p:cNvPr id="4456" name="Google Shape;4456;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7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74"/>
          <p:cNvGrpSpPr/>
          <p:nvPr/>
        </p:nvGrpSpPr>
        <p:grpSpPr>
          <a:xfrm>
            <a:off x="6013131" y="3561884"/>
            <a:ext cx="557670" cy="511283"/>
            <a:chOff x="6015419" y="3716859"/>
            <a:chExt cx="557671" cy="511283"/>
          </a:xfrm>
        </p:grpSpPr>
        <p:sp>
          <p:nvSpPr>
            <p:cNvPr id="4461" name="Google Shape;4461;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74"/>
            <p:cNvGrpSpPr/>
            <p:nvPr/>
          </p:nvGrpSpPr>
          <p:grpSpPr>
            <a:xfrm>
              <a:off x="6036094" y="3716980"/>
              <a:ext cx="529860" cy="510468"/>
              <a:chOff x="6036094" y="3716980"/>
              <a:chExt cx="529860" cy="510468"/>
            </a:xfrm>
          </p:grpSpPr>
          <p:sp>
            <p:nvSpPr>
              <p:cNvPr id="4463" name="Google Shape;4463;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3" name="Google Shape;4473;p74"/>
          <p:cNvGrpSpPr/>
          <p:nvPr/>
        </p:nvGrpSpPr>
        <p:grpSpPr>
          <a:xfrm>
            <a:off x="6642016" y="2918653"/>
            <a:ext cx="576302" cy="511871"/>
            <a:chOff x="6644304" y="3073628"/>
            <a:chExt cx="576302" cy="511871"/>
          </a:xfrm>
        </p:grpSpPr>
        <p:sp>
          <p:nvSpPr>
            <p:cNvPr id="4474" name="Google Shape;4474;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74"/>
            <p:cNvGrpSpPr/>
            <p:nvPr/>
          </p:nvGrpSpPr>
          <p:grpSpPr>
            <a:xfrm>
              <a:off x="6712169" y="3085440"/>
              <a:ext cx="481622" cy="494913"/>
              <a:chOff x="6712169" y="3085440"/>
              <a:chExt cx="481622" cy="494913"/>
            </a:xfrm>
          </p:grpSpPr>
          <p:sp>
            <p:nvSpPr>
              <p:cNvPr id="4476" name="Google Shape;4476;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7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5" name="Google Shape;4485;p74"/>
          <p:cNvGrpSpPr/>
          <p:nvPr/>
        </p:nvGrpSpPr>
        <p:grpSpPr>
          <a:xfrm>
            <a:off x="6649867" y="3561648"/>
            <a:ext cx="560631" cy="511352"/>
            <a:chOff x="6652154" y="3716623"/>
            <a:chExt cx="560631" cy="511352"/>
          </a:xfrm>
        </p:grpSpPr>
        <p:sp>
          <p:nvSpPr>
            <p:cNvPr id="4486" name="Google Shape;4486;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4"/>
            <p:cNvGrpSpPr/>
            <p:nvPr/>
          </p:nvGrpSpPr>
          <p:grpSpPr>
            <a:xfrm>
              <a:off x="6669657" y="3716715"/>
              <a:ext cx="466779" cy="464290"/>
              <a:chOff x="6669657" y="3716715"/>
              <a:chExt cx="466779" cy="464290"/>
            </a:xfrm>
          </p:grpSpPr>
          <p:sp>
            <p:nvSpPr>
              <p:cNvPr id="4488" name="Google Shape;4488;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1" name="Google Shape;4501;p74"/>
          <p:cNvGrpSpPr/>
          <p:nvPr/>
        </p:nvGrpSpPr>
        <p:grpSpPr>
          <a:xfrm>
            <a:off x="7843958" y="3843056"/>
            <a:ext cx="187557" cy="187557"/>
            <a:chOff x="8565775" y="671075"/>
            <a:chExt cx="441000" cy="441000"/>
          </a:xfrm>
        </p:grpSpPr>
        <p:sp>
          <p:nvSpPr>
            <p:cNvPr id="4502" name="Google Shape;4502;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7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74"/>
          <p:cNvGrpSpPr/>
          <p:nvPr/>
        </p:nvGrpSpPr>
        <p:grpSpPr>
          <a:xfrm>
            <a:off x="5997813" y="2921275"/>
            <a:ext cx="587871" cy="512373"/>
            <a:chOff x="6000100" y="3076250"/>
            <a:chExt cx="587871" cy="512373"/>
          </a:xfrm>
        </p:grpSpPr>
        <p:sp>
          <p:nvSpPr>
            <p:cNvPr id="4507" name="Google Shape;4507;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8" name="Google Shape;4508;p74"/>
            <p:cNvGrpSpPr/>
            <p:nvPr/>
          </p:nvGrpSpPr>
          <p:grpSpPr>
            <a:xfrm>
              <a:off x="6031360" y="3076713"/>
              <a:ext cx="539107" cy="480965"/>
              <a:chOff x="6031360" y="3076713"/>
              <a:chExt cx="539107" cy="480965"/>
            </a:xfrm>
          </p:grpSpPr>
          <p:sp>
            <p:nvSpPr>
              <p:cNvPr id="4509" name="Google Shape;4509;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6" name="Google Shape;4516;p74"/>
          <p:cNvGrpSpPr/>
          <p:nvPr/>
        </p:nvGrpSpPr>
        <p:grpSpPr>
          <a:xfrm>
            <a:off x="3574273" y="2854307"/>
            <a:ext cx="2241344" cy="1330656"/>
            <a:chOff x="3597785" y="3065882"/>
            <a:chExt cx="2241344" cy="1330656"/>
          </a:xfrm>
        </p:grpSpPr>
        <p:grpSp>
          <p:nvGrpSpPr>
            <p:cNvPr id="4517" name="Google Shape;4517;p74"/>
            <p:cNvGrpSpPr/>
            <p:nvPr/>
          </p:nvGrpSpPr>
          <p:grpSpPr>
            <a:xfrm>
              <a:off x="5296908" y="3937355"/>
              <a:ext cx="143198" cy="32380"/>
              <a:chOff x="5296908" y="3937355"/>
              <a:chExt cx="143198" cy="32380"/>
            </a:xfrm>
          </p:grpSpPr>
          <p:sp>
            <p:nvSpPr>
              <p:cNvPr id="4518" name="Google Shape;4518;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74"/>
              <p:cNvGrpSpPr/>
              <p:nvPr/>
            </p:nvGrpSpPr>
            <p:grpSpPr>
              <a:xfrm>
                <a:off x="5402331" y="3937355"/>
                <a:ext cx="37776" cy="32380"/>
                <a:chOff x="5402331" y="3937355"/>
                <a:chExt cx="37776" cy="32380"/>
              </a:xfrm>
            </p:grpSpPr>
            <p:sp>
              <p:nvSpPr>
                <p:cNvPr id="4520" name="Google Shape;4520;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74"/>
              <p:cNvGrpSpPr/>
              <p:nvPr/>
            </p:nvGrpSpPr>
            <p:grpSpPr>
              <a:xfrm>
                <a:off x="5296908" y="3937355"/>
                <a:ext cx="37783" cy="32380"/>
                <a:chOff x="5296908" y="3937355"/>
                <a:chExt cx="37783" cy="32380"/>
              </a:xfrm>
            </p:grpSpPr>
            <p:sp>
              <p:nvSpPr>
                <p:cNvPr id="4523" name="Google Shape;4523;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74"/>
            <p:cNvGrpSpPr/>
            <p:nvPr/>
          </p:nvGrpSpPr>
          <p:grpSpPr>
            <a:xfrm>
              <a:off x="4724163" y="3119631"/>
              <a:ext cx="120838" cy="84218"/>
              <a:chOff x="4724163" y="3119631"/>
              <a:chExt cx="120838" cy="84218"/>
            </a:xfrm>
          </p:grpSpPr>
          <p:grpSp>
            <p:nvGrpSpPr>
              <p:cNvPr id="4526" name="Google Shape;4526;p74"/>
              <p:cNvGrpSpPr/>
              <p:nvPr/>
            </p:nvGrpSpPr>
            <p:grpSpPr>
              <a:xfrm>
                <a:off x="4746712" y="3132773"/>
                <a:ext cx="86869" cy="56424"/>
                <a:chOff x="4746712" y="3132773"/>
                <a:chExt cx="86869" cy="56424"/>
              </a:xfrm>
            </p:grpSpPr>
            <p:sp>
              <p:nvSpPr>
                <p:cNvPr id="4527" name="Google Shape;4527;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4"/>
              <p:cNvGrpSpPr/>
              <p:nvPr/>
            </p:nvGrpSpPr>
            <p:grpSpPr>
              <a:xfrm>
                <a:off x="4773634" y="3143336"/>
                <a:ext cx="37776" cy="32451"/>
                <a:chOff x="4773634" y="3143336"/>
                <a:chExt cx="37776" cy="32451"/>
              </a:xfrm>
            </p:grpSpPr>
            <p:sp>
              <p:nvSpPr>
                <p:cNvPr id="4530" name="Google Shape;4530;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4"/>
              <p:cNvGrpSpPr/>
              <p:nvPr/>
            </p:nvGrpSpPr>
            <p:grpSpPr>
              <a:xfrm>
                <a:off x="4724163" y="3131248"/>
                <a:ext cx="37776" cy="32459"/>
                <a:chOff x="4724163" y="3131248"/>
                <a:chExt cx="37776" cy="32459"/>
              </a:xfrm>
            </p:grpSpPr>
            <p:sp>
              <p:nvSpPr>
                <p:cNvPr id="4533" name="Google Shape;4533;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4"/>
              <p:cNvGrpSpPr/>
              <p:nvPr/>
            </p:nvGrpSpPr>
            <p:grpSpPr>
              <a:xfrm>
                <a:off x="4755081" y="3176054"/>
                <a:ext cx="32357" cy="27795"/>
                <a:chOff x="4755081" y="3176054"/>
                <a:chExt cx="32357" cy="27795"/>
              </a:xfrm>
            </p:grpSpPr>
            <p:sp>
              <p:nvSpPr>
                <p:cNvPr id="4536" name="Google Shape;4536;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4"/>
              <p:cNvGrpSpPr/>
              <p:nvPr/>
            </p:nvGrpSpPr>
            <p:grpSpPr>
              <a:xfrm>
                <a:off x="4812550" y="3119631"/>
                <a:ext cx="32451" cy="27803"/>
                <a:chOff x="4812550" y="3119631"/>
                <a:chExt cx="32451" cy="27803"/>
              </a:xfrm>
            </p:grpSpPr>
            <p:sp>
              <p:nvSpPr>
                <p:cNvPr id="4539" name="Google Shape;4539;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74"/>
            <p:cNvGrpSpPr/>
            <p:nvPr/>
          </p:nvGrpSpPr>
          <p:grpSpPr>
            <a:xfrm>
              <a:off x="5382826" y="4027197"/>
              <a:ext cx="268967" cy="250422"/>
              <a:chOff x="5382826" y="4027197"/>
              <a:chExt cx="268967" cy="250422"/>
            </a:xfrm>
          </p:grpSpPr>
          <p:grpSp>
            <p:nvGrpSpPr>
              <p:cNvPr id="4542" name="Google Shape;4542;p74"/>
              <p:cNvGrpSpPr/>
              <p:nvPr/>
            </p:nvGrpSpPr>
            <p:grpSpPr>
              <a:xfrm>
                <a:off x="5405280" y="4042510"/>
                <a:ext cx="237570" cy="218647"/>
                <a:chOff x="5405280" y="4042510"/>
                <a:chExt cx="237570" cy="218647"/>
              </a:xfrm>
            </p:grpSpPr>
            <p:sp>
              <p:nvSpPr>
                <p:cNvPr id="4543" name="Google Shape;4543;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4"/>
              <p:cNvGrpSpPr/>
              <p:nvPr/>
            </p:nvGrpSpPr>
            <p:grpSpPr>
              <a:xfrm>
                <a:off x="5382826" y="4125549"/>
                <a:ext cx="37776" cy="32380"/>
                <a:chOff x="5382826" y="4125549"/>
                <a:chExt cx="37776" cy="32380"/>
              </a:xfrm>
            </p:grpSpPr>
            <p:sp>
              <p:nvSpPr>
                <p:cNvPr id="4550" name="Google Shape;4550;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4"/>
              <p:cNvGrpSpPr/>
              <p:nvPr/>
            </p:nvGrpSpPr>
            <p:grpSpPr>
              <a:xfrm>
                <a:off x="5475680" y="4195587"/>
                <a:ext cx="37783" cy="32364"/>
                <a:chOff x="5475680" y="4195587"/>
                <a:chExt cx="37783" cy="32364"/>
              </a:xfrm>
            </p:grpSpPr>
            <p:sp>
              <p:nvSpPr>
                <p:cNvPr id="4553" name="Google Shape;4553;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74"/>
              <p:cNvGrpSpPr/>
              <p:nvPr/>
            </p:nvGrpSpPr>
            <p:grpSpPr>
              <a:xfrm>
                <a:off x="5532575" y="4027197"/>
                <a:ext cx="33308" cy="32262"/>
                <a:chOff x="5532575" y="4027197"/>
                <a:chExt cx="33308" cy="32262"/>
              </a:xfrm>
            </p:grpSpPr>
            <p:sp>
              <p:nvSpPr>
                <p:cNvPr id="4556" name="Google Shape;4556;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74"/>
              <p:cNvGrpSpPr/>
              <p:nvPr/>
            </p:nvGrpSpPr>
            <p:grpSpPr>
              <a:xfrm>
                <a:off x="5590706" y="4245348"/>
                <a:ext cx="33497" cy="32270"/>
                <a:chOff x="5590706" y="4245348"/>
                <a:chExt cx="33497" cy="32270"/>
              </a:xfrm>
            </p:grpSpPr>
            <p:sp>
              <p:nvSpPr>
                <p:cNvPr id="4559" name="Google Shape;4559;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4"/>
              <p:cNvGrpSpPr/>
              <p:nvPr/>
            </p:nvGrpSpPr>
            <p:grpSpPr>
              <a:xfrm>
                <a:off x="5618681" y="4109677"/>
                <a:ext cx="33112" cy="32357"/>
                <a:chOff x="5618681" y="4109677"/>
                <a:chExt cx="33112" cy="32357"/>
              </a:xfrm>
            </p:grpSpPr>
            <p:sp>
              <p:nvSpPr>
                <p:cNvPr id="4562" name="Google Shape;4562;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74"/>
              <p:cNvGrpSpPr/>
              <p:nvPr/>
            </p:nvGrpSpPr>
            <p:grpSpPr>
              <a:xfrm>
                <a:off x="5479298" y="4128262"/>
                <a:ext cx="31405" cy="26906"/>
                <a:chOff x="5479298" y="4128262"/>
                <a:chExt cx="31405" cy="26906"/>
              </a:xfrm>
            </p:grpSpPr>
            <p:sp>
              <p:nvSpPr>
                <p:cNvPr id="4565" name="Google Shape;4565;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4"/>
              <p:cNvGrpSpPr/>
              <p:nvPr/>
            </p:nvGrpSpPr>
            <p:grpSpPr>
              <a:xfrm>
                <a:off x="5582903" y="4180116"/>
                <a:ext cx="31499" cy="26898"/>
                <a:chOff x="5582903" y="4180116"/>
                <a:chExt cx="31499" cy="26898"/>
              </a:xfrm>
            </p:grpSpPr>
            <p:sp>
              <p:nvSpPr>
                <p:cNvPr id="4568" name="Google Shape;4568;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74"/>
            <p:cNvGrpSpPr/>
            <p:nvPr/>
          </p:nvGrpSpPr>
          <p:grpSpPr>
            <a:xfrm>
              <a:off x="3977681" y="3230323"/>
              <a:ext cx="94584" cy="84085"/>
              <a:chOff x="3977681" y="3230323"/>
              <a:chExt cx="94584" cy="84085"/>
            </a:xfrm>
          </p:grpSpPr>
          <p:grpSp>
            <p:nvGrpSpPr>
              <p:cNvPr id="4571" name="Google Shape;4571;p74"/>
              <p:cNvGrpSpPr/>
              <p:nvPr/>
            </p:nvGrpSpPr>
            <p:grpSpPr>
              <a:xfrm>
                <a:off x="4000135" y="3243041"/>
                <a:ext cx="59570" cy="57186"/>
                <a:chOff x="4000135" y="3243041"/>
                <a:chExt cx="59570" cy="57186"/>
              </a:xfrm>
            </p:grpSpPr>
            <p:sp>
              <p:nvSpPr>
                <p:cNvPr id="4572" name="Google Shape;4572;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4"/>
              <p:cNvGrpSpPr/>
              <p:nvPr/>
            </p:nvGrpSpPr>
            <p:grpSpPr>
              <a:xfrm>
                <a:off x="3977681" y="3245872"/>
                <a:ext cx="37783" cy="32380"/>
                <a:chOff x="3977681" y="3245872"/>
                <a:chExt cx="37783" cy="32380"/>
              </a:xfrm>
            </p:grpSpPr>
            <p:sp>
              <p:nvSpPr>
                <p:cNvPr id="4576" name="Google Shape;4576;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4"/>
              <p:cNvGrpSpPr/>
              <p:nvPr/>
            </p:nvGrpSpPr>
            <p:grpSpPr>
              <a:xfrm>
                <a:off x="4040860" y="3262672"/>
                <a:ext cx="31405" cy="27001"/>
                <a:chOff x="4040860" y="3262672"/>
                <a:chExt cx="31405" cy="27001"/>
              </a:xfrm>
            </p:grpSpPr>
            <p:sp>
              <p:nvSpPr>
                <p:cNvPr id="4579" name="Google Shape;4579;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4"/>
              <p:cNvGrpSpPr/>
              <p:nvPr/>
            </p:nvGrpSpPr>
            <p:grpSpPr>
              <a:xfrm>
                <a:off x="4021072" y="3230323"/>
                <a:ext cx="31397" cy="26906"/>
                <a:chOff x="4021072" y="3230323"/>
                <a:chExt cx="31397" cy="26906"/>
              </a:xfrm>
            </p:grpSpPr>
            <p:sp>
              <p:nvSpPr>
                <p:cNvPr id="4582" name="Google Shape;4582;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4"/>
              <p:cNvGrpSpPr/>
              <p:nvPr/>
            </p:nvGrpSpPr>
            <p:grpSpPr>
              <a:xfrm>
                <a:off x="4001472" y="3287462"/>
                <a:ext cx="31499" cy="26945"/>
                <a:chOff x="4001472" y="3287462"/>
                <a:chExt cx="31499" cy="26945"/>
              </a:xfrm>
            </p:grpSpPr>
            <p:sp>
              <p:nvSpPr>
                <p:cNvPr id="4585" name="Google Shape;4585;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74"/>
            <p:cNvGrpSpPr/>
            <p:nvPr/>
          </p:nvGrpSpPr>
          <p:grpSpPr>
            <a:xfrm>
              <a:off x="4084715" y="3258865"/>
              <a:ext cx="184961" cy="137268"/>
              <a:chOff x="4084715" y="3258865"/>
              <a:chExt cx="184961" cy="137268"/>
            </a:xfrm>
          </p:grpSpPr>
          <p:grpSp>
            <p:nvGrpSpPr>
              <p:cNvPr id="4588" name="Google Shape;4588;p74"/>
              <p:cNvGrpSpPr/>
              <p:nvPr/>
            </p:nvGrpSpPr>
            <p:grpSpPr>
              <a:xfrm>
                <a:off x="4107453" y="3271583"/>
                <a:ext cx="153470" cy="110275"/>
                <a:chOff x="4107453" y="3271583"/>
                <a:chExt cx="153470" cy="110275"/>
              </a:xfrm>
            </p:grpSpPr>
            <p:sp>
              <p:nvSpPr>
                <p:cNvPr id="4589" name="Google Shape;4589;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4"/>
              <p:cNvGrpSpPr/>
              <p:nvPr/>
            </p:nvGrpSpPr>
            <p:grpSpPr>
              <a:xfrm>
                <a:off x="4136947" y="3258865"/>
                <a:ext cx="31499" cy="27001"/>
                <a:chOff x="4136947" y="3258865"/>
                <a:chExt cx="31499" cy="27001"/>
              </a:xfrm>
            </p:grpSpPr>
            <p:sp>
              <p:nvSpPr>
                <p:cNvPr id="4594" name="Google Shape;4594;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4"/>
              <p:cNvGrpSpPr/>
              <p:nvPr/>
            </p:nvGrpSpPr>
            <p:grpSpPr>
              <a:xfrm>
                <a:off x="4084715" y="3266478"/>
                <a:ext cx="31468" cy="26898"/>
                <a:chOff x="4084715" y="3266478"/>
                <a:chExt cx="31468" cy="26898"/>
              </a:xfrm>
            </p:grpSpPr>
            <p:sp>
              <p:nvSpPr>
                <p:cNvPr id="4597" name="Google Shape;4597;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4"/>
              <p:cNvGrpSpPr/>
              <p:nvPr/>
            </p:nvGrpSpPr>
            <p:grpSpPr>
              <a:xfrm>
                <a:off x="4159213" y="3279849"/>
                <a:ext cx="31405" cy="26945"/>
                <a:chOff x="4159213" y="3279849"/>
                <a:chExt cx="31405" cy="26945"/>
              </a:xfrm>
            </p:grpSpPr>
            <p:sp>
              <p:nvSpPr>
                <p:cNvPr id="4600" name="Google Shape;4600;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4"/>
              <p:cNvGrpSpPr/>
              <p:nvPr/>
            </p:nvGrpSpPr>
            <p:grpSpPr>
              <a:xfrm>
                <a:off x="4201550" y="3266502"/>
                <a:ext cx="31405" cy="26883"/>
                <a:chOff x="4201550" y="3266502"/>
                <a:chExt cx="31405" cy="26883"/>
              </a:xfrm>
            </p:grpSpPr>
            <p:sp>
              <p:nvSpPr>
                <p:cNvPr id="4603" name="Google Shape;4603;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4"/>
              <p:cNvGrpSpPr/>
              <p:nvPr/>
            </p:nvGrpSpPr>
            <p:grpSpPr>
              <a:xfrm>
                <a:off x="4201550" y="3338278"/>
                <a:ext cx="31405" cy="26930"/>
                <a:chOff x="4201550" y="3338278"/>
                <a:chExt cx="31405" cy="26930"/>
              </a:xfrm>
            </p:grpSpPr>
            <p:sp>
              <p:nvSpPr>
                <p:cNvPr id="4606" name="Google Shape;4606;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4"/>
              <p:cNvGrpSpPr/>
              <p:nvPr/>
            </p:nvGrpSpPr>
            <p:grpSpPr>
              <a:xfrm>
                <a:off x="4238272" y="3369132"/>
                <a:ext cx="31405" cy="27001"/>
                <a:chOff x="4238272" y="3369132"/>
                <a:chExt cx="31405" cy="27001"/>
              </a:xfrm>
            </p:grpSpPr>
            <p:sp>
              <p:nvSpPr>
                <p:cNvPr id="4609" name="Google Shape;4609;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74"/>
            <p:cNvGrpSpPr/>
            <p:nvPr/>
          </p:nvGrpSpPr>
          <p:grpSpPr>
            <a:xfrm>
              <a:off x="4068639" y="3200169"/>
              <a:ext cx="77643" cy="37272"/>
              <a:chOff x="4068639" y="3200169"/>
              <a:chExt cx="77643" cy="37272"/>
            </a:xfrm>
          </p:grpSpPr>
          <p:sp>
            <p:nvSpPr>
              <p:cNvPr id="4612" name="Google Shape;4612;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74"/>
              <p:cNvGrpSpPr/>
              <p:nvPr/>
            </p:nvGrpSpPr>
            <p:grpSpPr>
              <a:xfrm>
                <a:off x="4114878" y="3200169"/>
                <a:ext cx="31405" cy="26993"/>
                <a:chOff x="4114878" y="3200169"/>
                <a:chExt cx="31405" cy="26993"/>
              </a:xfrm>
            </p:grpSpPr>
            <p:sp>
              <p:nvSpPr>
                <p:cNvPr id="4614" name="Google Shape;4614;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4"/>
              <p:cNvGrpSpPr/>
              <p:nvPr/>
            </p:nvGrpSpPr>
            <p:grpSpPr>
              <a:xfrm>
                <a:off x="4068639" y="3210535"/>
                <a:ext cx="31499" cy="26906"/>
                <a:chOff x="4068639" y="3210535"/>
                <a:chExt cx="31499" cy="26906"/>
              </a:xfrm>
            </p:grpSpPr>
            <p:sp>
              <p:nvSpPr>
                <p:cNvPr id="4617" name="Google Shape;4617;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9" name="Google Shape;4619;p74"/>
            <p:cNvGrpSpPr/>
            <p:nvPr/>
          </p:nvGrpSpPr>
          <p:grpSpPr>
            <a:xfrm>
              <a:off x="3869702" y="3066935"/>
              <a:ext cx="382664" cy="190294"/>
              <a:chOff x="3869702" y="3066935"/>
              <a:chExt cx="382664" cy="190294"/>
            </a:xfrm>
          </p:grpSpPr>
          <p:grpSp>
            <p:nvGrpSpPr>
              <p:cNvPr id="4620" name="Google Shape;4620;p74"/>
              <p:cNvGrpSpPr/>
              <p:nvPr/>
            </p:nvGrpSpPr>
            <p:grpSpPr>
              <a:xfrm>
                <a:off x="3888633" y="3082351"/>
                <a:ext cx="351172" cy="160698"/>
                <a:chOff x="3888633" y="3082351"/>
                <a:chExt cx="351172" cy="160698"/>
              </a:xfrm>
            </p:grpSpPr>
            <p:sp>
              <p:nvSpPr>
                <p:cNvPr id="4621" name="Google Shape;4621;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4"/>
              <p:cNvGrpSpPr/>
              <p:nvPr/>
            </p:nvGrpSpPr>
            <p:grpSpPr>
              <a:xfrm>
                <a:off x="4143703" y="3066935"/>
                <a:ext cx="37783" cy="32357"/>
                <a:chOff x="4143703" y="3066935"/>
                <a:chExt cx="37783" cy="32357"/>
              </a:xfrm>
            </p:grpSpPr>
            <p:sp>
              <p:nvSpPr>
                <p:cNvPr id="4628" name="Google Shape;4628;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4"/>
              <p:cNvGrpSpPr/>
              <p:nvPr/>
            </p:nvGrpSpPr>
            <p:grpSpPr>
              <a:xfrm>
                <a:off x="4044565" y="3103563"/>
                <a:ext cx="37783" cy="32451"/>
                <a:chOff x="4044565" y="3103563"/>
                <a:chExt cx="37783" cy="32451"/>
              </a:xfrm>
            </p:grpSpPr>
            <p:sp>
              <p:nvSpPr>
                <p:cNvPr id="4631" name="Google Shape;4631;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4"/>
              <p:cNvGrpSpPr/>
              <p:nvPr/>
            </p:nvGrpSpPr>
            <p:grpSpPr>
              <a:xfrm>
                <a:off x="4017454" y="3188237"/>
                <a:ext cx="37776" cy="32357"/>
                <a:chOff x="4017454" y="3188237"/>
                <a:chExt cx="37776" cy="32357"/>
              </a:xfrm>
            </p:grpSpPr>
            <p:sp>
              <p:nvSpPr>
                <p:cNvPr id="4634" name="Google Shape;4634;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4"/>
              <p:cNvGrpSpPr/>
              <p:nvPr/>
            </p:nvGrpSpPr>
            <p:grpSpPr>
              <a:xfrm>
                <a:off x="3921548" y="3157509"/>
                <a:ext cx="37783" cy="32357"/>
                <a:chOff x="3921548" y="3157509"/>
                <a:chExt cx="37783" cy="32357"/>
              </a:xfrm>
            </p:grpSpPr>
            <p:sp>
              <p:nvSpPr>
                <p:cNvPr id="4637" name="Google Shape;4637;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4"/>
              <p:cNvGrpSpPr/>
              <p:nvPr/>
            </p:nvGrpSpPr>
            <p:grpSpPr>
              <a:xfrm>
                <a:off x="3939056" y="3211620"/>
                <a:ext cx="37783" cy="32380"/>
                <a:chOff x="3939056" y="3211620"/>
                <a:chExt cx="37783" cy="32380"/>
              </a:xfrm>
            </p:grpSpPr>
            <p:sp>
              <p:nvSpPr>
                <p:cNvPr id="4640" name="Google Shape;4640;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4"/>
              <p:cNvGrpSpPr/>
              <p:nvPr/>
            </p:nvGrpSpPr>
            <p:grpSpPr>
              <a:xfrm>
                <a:off x="4176240" y="3136965"/>
                <a:ext cx="31405" cy="26930"/>
                <a:chOff x="4176240" y="3136965"/>
                <a:chExt cx="31405" cy="26930"/>
              </a:xfrm>
            </p:grpSpPr>
            <p:sp>
              <p:nvSpPr>
                <p:cNvPr id="4643" name="Google Shape;4643;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4"/>
              <p:cNvGrpSpPr/>
              <p:nvPr/>
            </p:nvGrpSpPr>
            <p:grpSpPr>
              <a:xfrm>
                <a:off x="4133148" y="3152593"/>
                <a:ext cx="31499" cy="27001"/>
                <a:chOff x="4133148" y="3152593"/>
                <a:chExt cx="31499" cy="27001"/>
              </a:xfrm>
            </p:grpSpPr>
            <p:sp>
              <p:nvSpPr>
                <p:cNvPr id="4646" name="Google Shape;4646;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4"/>
              <p:cNvGrpSpPr/>
              <p:nvPr/>
            </p:nvGrpSpPr>
            <p:grpSpPr>
              <a:xfrm>
                <a:off x="4220866" y="3073534"/>
                <a:ext cx="31499" cy="26898"/>
                <a:chOff x="4220866" y="3073534"/>
                <a:chExt cx="31499" cy="26898"/>
              </a:xfrm>
            </p:grpSpPr>
            <p:sp>
              <p:nvSpPr>
                <p:cNvPr id="4649" name="Google Shape;4649;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74"/>
              <p:cNvGrpSpPr/>
              <p:nvPr/>
            </p:nvGrpSpPr>
            <p:grpSpPr>
              <a:xfrm>
                <a:off x="3869702" y="3230323"/>
                <a:ext cx="31499" cy="26906"/>
                <a:chOff x="3869702" y="3230323"/>
                <a:chExt cx="31499" cy="26906"/>
              </a:xfrm>
            </p:grpSpPr>
            <p:sp>
              <p:nvSpPr>
                <p:cNvPr id="4652" name="Google Shape;4652;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4" name="Google Shape;4654;p74"/>
            <p:cNvGrpSpPr/>
            <p:nvPr/>
          </p:nvGrpSpPr>
          <p:grpSpPr>
            <a:xfrm>
              <a:off x="4271383" y="3065882"/>
              <a:ext cx="304556" cy="341663"/>
              <a:chOff x="4271383" y="3065882"/>
              <a:chExt cx="304556" cy="341663"/>
            </a:xfrm>
          </p:grpSpPr>
          <p:grpSp>
            <p:nvGrpSpPr>
              <p:cNvPr id="4655" name="Google Shape;4655;p74"/>
              <p:cNvGrpSpPr/>
              <p:nvPr/>
            </p:nvGrpSpPr>
            <p:grpSpPr>
              <a:xfrm>
                <a:off x="4293838" y="3078639"/>
                <a:ext cx="269353" cy="311973"/>
                <a:chOff x="4293838" y="3078639"/>
                <a:chExt cx="269353" cy="311973"/>
              </a:xfrm>
            </p:grpSpPr>
            <p:sp>
              <p:nvSpPr>
                <p:cNvPr id="4656" name="Google Shape;4656;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4"/>
              <p:cNvGrpSpPr/>
              <p:nvPr/>
            </p:nvGrpSpPr>
            <p:grpSpPr>
              <a:xfrm>
                <a:off x="4538164" y="3342061"/>
                <a:ext cx="37776" cy="32380"/>
                <a:chOff x="4538164" y="3342061"/>
                <a:chExt cx="37776" cy="32380"/>
              </a:xfrm>
            </p:grpSpPr>
            <p:sp>
              <p:nvSpPr>
                <p:cNvPr id="4674" name="Google Shape;4674;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4"/>
              <p:cNvGrpSpPr/>
              <p:nvPr/>
            </p:nvGrpSpPr>
            <p:grpSpPr>
              <a:xfrm>
                <a:off x="4271383" y="3194742"/>
                <a:ext cx="37783" cy="32420"/>
                <a:chOff x="4271383" y="3194742"/>
                <a:chExt cx="37783" cy="32420"/>
              </a:xfrm>
            </p:grpSpPr>
            <p:sp>
              <p:nvSpPr>
                <p:cNvPr id="4677" name="Google Shape;4677;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4"/>
              <p:cNvGrpSpPr/>
              <p:nvPr/>
            </p:nvGrpSpPr>
            <p:grpSpPr>
              <a:xfrm>
                <a:off x="4284416" y="3084058"/>
                <a:ext cx="37783" cy="32357"/>
                <a:chOff x="4284416" y="3084058"/>
                <a:chExt cx="37783" cy="32357"/>
              </a:xfrm>
            </p:grpSpPr>
            <p:sp>
              <p:nvSpPr>
                <p:cNvPr id="4680" name="Google Shape;4680;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4"/>
              <p:cNvGrpSpPr/>
              <p:nvPr/>
            </p:nvGrpSpPr>
            <p:grpSpPr>
              <a:xfrm>
                <a:off x="4478697" y="3297561"/>
                <a:ext cx="37776" cy="32451"/>
                <a:chOff x="4478697" y="3297561"/>
                <a:chExt cx="37776" cy="32451"/>
              </a:xfrm>
            </p:grpSpPr>
            <p:sp>
              <p:nvSpPr>
                <p:cNvPr id="4683" name="Google Shape;4683;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4"/>
              <p:cNvGrpSpPr/>
              <p:nvPr/>
            </p:nvGrpSpPr>
            <p:grpSpPr>
              <a:xfrm>
                <a:off x="4411813" y="3331711"/>
                <a:ext cx="37776" cy="32451"/>
                <a:chOff x="4411813" y="3331711"/>
                <a:chExt cx="37776" cy="32451"/>
              </a:xfrm>
            </p:grpSpPr>
            <p:sp>
              <p:nvSpPr>
                <p:cNvPr id="4686" name="Google Shape;4686;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4"/>
              <p:cNvGrpSpPr/>
              <p:nvPr/>
            </p:nvGrpSpPr>
            <p:grpSpPr>
              <a:xfrm>
                <a:off x="4337984" y="3375188"/>
                <a:ext cx="37776" cy="32357"/>
                <a:chOff x="4337984" y="3375188"/>
                <a:chExt cx="37776" cy="32357"/>
              </a:xfrm>
            </p:grpSpPr>
            <p:sp>
              <p:nvSpPr>
                <p:cNvPr id="4689" name="Google Shape;4689;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4"/>
              <p:cNvGrpSpPr/>
              <p:nvPr/>
            </p:nvGrpSpPr>
            <p:grpSpPr>
              <a:xfrm>
                <a:off x="4494867" y="3090530"/>
                <a:ext cx="37878" cy="32451"/>
                <a:chOff x="4494867" y="3090530"/>
                <a:chExt cx="37878" cy="32451"/>
              </a:xfrm>
            </p:grpSpPr>
            <p:sp>
              <p:nvSpPr>
                <p:cNvPr id="4692" name="Google Shape;4692;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4"/>
              <p:cNvGrpSpPr/>
              <p:nvPr/>
            </p:nvGrpSpPr>
            <p:grpSpPr>
              <a:xfrm>
                <a:off x="4525124" y="3207774"/>
                <a:ext cx="37783" cy="32420"/>
                <a:chOff x="4525124" y="3207774"/>
                <a:chExt cx="37783" cy="32420"/>
              </a:xfrm>
            </p:grpSpPr>
            <p:sp>
              <p:nvSpPr>
                <p:cNvPr id="4695" name="Google Shape;4695;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4"/>
              <p:cNvGrpSpPr/>
              <p:nvPr/>
            </p:nvGrpSpPr>
            <p:grpSpPr>
              <a:xfrm>
                <a:off x="4440544" y="3176479"/>
                <a:ext cx="31499" cy="26898"/>
                <a:chOff x="4440544" y="3176479"/>
                <a:chExt cx="31499" cy="26898"/>
              </a:xfrm>
            </p:grpSpPr>
            <p:sp>
              <p:nvSpPr>
                <p:cNvPr id="4698" name="Google Shape;4698;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4"/>
              <p:cNvGrpSpPr/>
              <p:nvPr/>
            </p:nvGrpSpPr>
            <p:grpSpPr>
              <a:xfrm>
                <a:off x="4350545" y="3156400"/>
                <a:ext cx="31405" cy="27001"/>
                <a:chOff x="4350545" y="3156400"/>
                <a:chExt cx="31405" cy="27001"/>
              </a:xfrm>
            </p:grpSpPr>
            <p:sp>
              <p:nvSpPr>
                <p:cNvPr id="4701" name="Google Shape;4701;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4"/>
              <p:cNvGrpSpPr/>
              <p:nvPr/>
            </p:nvGrpSpPr>
            <p:grpSpPr>
              <a:xfrm>
                <a:off x="4376703" y="3255058"/>
                <a:ext cx="31405" cy="27001"/>
                <a:chOff x="4376703" y="3255058"/>
                <a:chExt cx="31405" cy="27001"/>
              </a:xfrm>
            </p:grpSpPr>
            <p:sp>
              <p:nvSpPr>
                <p:cNvPr id="4704" name="Google Shape;4704;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4"/>
              <p:cNvGrpSpPr/>
              <p:nvPr/>
            </p:nvGrpSpPr>
            <p:grpSpPr>
              <a:xfrm>
                <a:off x="4331322" y="3283656"/>
                <a:ext cx="31405" cy="26945"/>
                <a:chOff x="4331322" y="3283656"/>
                <a:chExt cx="31405" cy="26945"/>
              </a:xfrm>
            </p:grpSpPr>
            <p:sp>
              <p:nvSpPr>
                <p:cNvPr id="4707" name="Google Shape;4707;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4"/>
              <p:cNvGrpSpPr/>
              <p:nvPr/>
            </p:nvGrpSpPr>
            <p:grpSpPr>
              <a:xfrm>
                <a:off x="4380510" y="3065882"/>
                <a:ext cx="31405" cy="26938"/>
                <a:chOff x="4380510" y="3065882"/>
                <a:chExt cx="31405" cy="26938"/>
              </a:xfrm>
            </p:grpSpPr>
            <p:sp>
              <p:nvSpPr>
                <p:cNvPr id="4710" name="Google Shape;4710;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2" name="Google Shape;4712;p74"/>
            <p:cNvGrpSpPr/>
            <p:nvPr/>
          </p:nvGrpSpPr>
          <p:grpSpPr>
            <a:xfrm>
              <a:off x="4558998" y="3188237"/>
              <a:ext cx="1280131" cy="1052746"/>
              <a:chOff x="4558998" y="3188237"/>
              <a:chExt cx="1280131" cy="1052746"/>
            </a:xfrm>
          </p:grpSpPr>
          <p:sp>
            <p:nvSpPr>
              <p:cNvPr id="4713" name="Google Shape;4713;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74"/>
              <p:cNvGrpSpPr/>
              <p:nvPr/>
            </p:nvGrpSpPr>
            <p:grpSpPr>
              <a:xfrm>
                <a:off x="4579164" y="3203653"/>
                <a:ext cx="1244833" cy="1020397"/>
                <a:chOff x="4579164" y="3203653"/>
                <a:chExt cx="1244833" cy="1020397"/>
              </a:xfrm>
            </p:grpSpPr>
            <p:sp>
              <p:nvSpPr>
                <p:cNvPr id="4715" name="Google Shape;4715;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7" name="Google Shape;4717;p74"/>
                <p:cNvGrpSpPr/>
                <p:nvPr/>
              </p:nvGrpSpPr>
              <p:grpSpPr>
                <a:xfrm>
                  <a:off x="4579164" y="3203653"/>
                  <a:ext cx="1244833" cy="1020397"/>
                  <a:chOff x="4579164" y="3203653"/>
                  <a:chExt cx="1244833" cy="1020397"/>
                </a:xfrm>
              </p:grpSpPr>
              <p:sp>
                <p:nvSpPr>
                  <p:cNvPr id="4718" name="Google Shape;4718;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74"/>
                  <p:cNvGrpSpPr/>
                  <p:nvPr/>
                </p:nvGrpSpPr>
                <p:grpSpPr>
                  <a:xfrm>
                    <a:off x="4579164" y="3203653"/>
                    <a:ext cx="1244833" cy="1020397"/>
                    <a:chOff x="4579164" y="3203653"/>
                    <a:chExt cx="1244833" cy="1020397"/>
                  </a:xfrm>
                </p:grpSpPr>
                <p:sp>
                  <p:nvSpPr>
                    <p:cNvPr id="4721" name="Google Shape;4721;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9" name="Google Shape;4729;p74"/>
                    <p:cNvGrpSpPr/>
                    <p:nvPr/>
                  </p:nvGrpSpPr>
                  <p:grpSpPr>
                    <a:xfrm>
                      <a:off x="4579164" y="3203653"/>
                      <a:ext cx="1244833" cy="1020397"/>
                      <a:chOff x="4579164" y="3203653"/>
                      <a:chExt cx="1244833" cy="1020397"/>
                    </a:xfrm>
                  </p:grpSpPr>
                  <p:sp>
                    <p:nvSpPr>
                      <p:cNvPr id="4730" name="Google Shape;4730;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74"/>
                      <p:cNvGrpSpPr/>
                      <p:nvPr/>
                    </p:nvGrpSpPr>
                    <p:grpSpPr>
                      <a:xfrm>
                        <a:off x="4579164" y="3203653"/>
                        <a:ext cx="1244833" cy="1020397"/>
                        <a:chOff x="4579164" y="3203653"/>
                        <a:chExt cx="1244833" cy="1020397"/>
                      </a:xfrm>
                    </p:grpSpPr>
                    <p:sp>
                      <p:nvSpPr>
                        <p:cNvPr id="4745" name="Google Shape;4745;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9" name="Google Shape;4769;p74"/>
                        <p:cNvGrpSpPr/>
                        <p:nvPr/>
                      </p:nvGrpSpPr>
                      <p:grpSpPr>
                        <a:xfrm>
                          <a:off x="4579164" y="3203653"/>
                          <a:ext cx="1244833" cy="1020397"/>
                          <a:chOff x="4579164" y="3203653"/>
                          <a:chExt cx="1244833" cy="1020397"/>
                        </a:xfrm>
                      </p:grpSpPr>
                      <p:sp>
                        <p:nvSpPr>
                          <p:cNvPr id="4770" name="Google Shape;4770;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1" name="Google Shape;4771;p74"/>
                          <p:cNvGrpSpPr/>
                          <p:nvPr/>
                        </p:nvGrpSpPr>
                        <p:grpSpPr>
                          <a:xfrm>
                            <a:off x="4579164" y="3203653"/>
                            <a:ext cx="1244833" cy="1020397"/>
                            <a:chOff x="4579164" y="3203653"/>
                            <a:chExt cx="1244833" cy="1020397"/>
                          </a:xfrm>
                        </p:grpSpPr>
                        <p:sp>
                          <p:nvSpPr>
                            <p:cNvPr id="4772" name="Google Shape;4772;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4779;p74"/>
                            <p:cNvGrpSpPr/>
                            <p:nvPr/>
                          </p:nvGrpSpPr>
                          <p:grpSpPr>
                            <a:xfrm>
                              <a:off x="4579164" y="3203653"/>
                              <a:ext cx="1244833" cy="1020397"/>
                              <a:chOff x="4579164" y="3203653"/>
                              <a:chExt cx="1244833" cy="1020397"/>
                            </a:xfrm>
                          </p:grpSpPr>
                          <p:sp>
                            <p:nvSpPr>
                              <p:cNvPr id="4780" name="Google Shape;4780;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74"/>
                              <p:cNvGrpSpPr/>
                              <p:nvPr/>
                            </p:nvGrpSpPr>
                            <p:grpSpPr>
                              <a:xfrm>
                                <a:off x="4579164" y="3203653"/>
                                <a:ext cx="1244833" cy="1020397"/>
                                <a:chOff x="4579164" y="3203653"/>
                                <a:chExt cx="1244833" cy="1020397"/>
                              </a:xfrm>
                            </p:grpSpPr>
                            <p:sp>
                              <p:nvSpPr>
                                <p:cNvPr id="4794" name="Google Shape;4794;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74"/>
                                <p:cNvGrpSpPr/>
                                <p:nvPr/>
                              </p:nvGrpSpPr>
                              <p:grpSpPr>
                                <a:xfrm>
                                  <a:off x="4579164" y="3203653"/>
                                  <a:ext cx="1244833" cy="1020397"/>
                                  <a:chOff x="4579164" y="3203653"/>
                                  <a:chExt cx="1244833" cy="1020397"/>
                                </a:xfrm>
                              </p:grpSpPr>
                              <p:sp>
                                <p:nvSpPr>
                                  <p:cNvPr id="4802" name="Google Shape;4802;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7" name="Google Shape;4807;p74"/>
                                  <p:cNvGrpSpPr/>
                                  <p:nvPr/>
                                </p:nvGrpSpPr>
                                <p:grpSpPr>
                                  <a:xfrm>
                                    <a:off x="4579164" y="3203653"/>
                                    <a:ext cx="1244833" cy="1020397"/>
                                    <a:chOff x="4579164" y="3203653"/>
                                    <a:chExt cx="1244833" cy="1020397"/>
                                  </a:xfrm>
                                </p:grpSpPr>
                                <p:sp>
                                  <p:nvSpPr>
                                    <p:cNvPr id="4808" name="Google Shape;4808;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2" name="Google Shape;4812;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15" name="Google Shape;4815;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16" name="Google Shape;4816;p74"/>
              <p:cNvGrpSpPr/>
              <p:nvPr/>
            </p:nvGrpSpPr>
            <p:grpSpPr>
              <a:xfrm>
                <a:off x="4595437" y="3598775"/>
                <a:ext cx="37776" cy="32451"/>
                <a:chOff x="4595437" y="3598775"/>
                <a:chExt cx="37776" cy="32451"/>
              </a:xfrm>
            </p:grpSpPr>
            <p:sp>
              <p:nvSpPr>
                <p:cNvPr id="4817" name="Google Shape;4817;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4"/>
              <p:cNvGrpSpPr/>
              <p:nvPr/>
            </p:nvGrpSpPr>
            <p:grpSpPr>
              <a:xfrm>
                <a:off x="4641864" y="3524443"/>
                <a:ext cx="37776" cy="32380"/>
                <a:chOff x="4641864" y="3524443"/>
                <a:chExt cx="37776" cy="32380"/>
              </a:xfrm>
            </p:grpSpPr>
            <p:sp>
              <p:nvSpPr>
                <p:cNvPr id="4820" name="Google Shape;4820;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74"/>
              <p:cNvGrpSpPr/>
              <p:nvPr/>
            </p:nvGrpSpPr>
            <p:grpSpPr>
              <a:xfrm>
                <a:off x="4648431" y="3893901"/>
                <a:ext cx="37776" cy="32357"/>
                <a:chOff x="4648431" y="3893901"/>
                <a:chExt cx="37776" cy="32357"/>
              </a:xfrm>
            </p:grpSpPr>
            <p:sp>
              <p:nvSpPr>
                <p:cNvPr id="4823" name="Google Shape;4823;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74"/>
              <p:cNvGrpSpPr/>
              <p:nvPr/>
            </p:nvGrpSpPr>
            <p:grpSpPr>
              <a:xfrm>
                <a:off x="4567752" y="3722908"/>
                <a:ext cx="37870" cy="32380"/>
                <a:chOff x="4567752" y="3722908"/>
                <a:chExt cx="37870" cy="32380"/>
              </a:xfrm>
            </p:grpSpPr>
            <p:sp>
              <p:nvSpPr>
                <p:cNvPr id="4826" name="Google Shape;4826;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74"/>
              <p:cNvGrpSpPr/>
              <p:nvPr/>
            </p:nvGrpSpPr>
            <p:grpSpPr>
              <a:xfrm>
                <a:off x="4617506" y="3652052"/>
                <a:ext cx="37783" cy="32357"/>
                <a:chOff x="4617506" y="3652052"/>
                <a:chExt cx="37783" cy="32357"/>
              </a:xfrm>
            </p:grpSpPr>
            <p:sp>
              <p:nvSpPr>
                <p:cNvPr id="4829" name="Google Shape;4829;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74"/>
              <p:cNvGrpSpPr/>
              <p:nvPr/>
            </p:nvGrpSpPr>
            <p:grpSpPr>
              <a:xfrm>
                <a:off x="4739005" y="3554149"/>
                <a:ext cx="37870" cy="32357"/>
                <a:chOff x="4739005" y="3554149"/>
                <a:chExt cx="37870" cy="32357"/>
              </a:xfrm>
            </p:grpSpPr>
            <p:sp>
              <p:nvSpPr>
                <p:cNvPr id="4832" name="Google Shape;4832;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74"/>
              <p:cNvGrpSpPr/>
              <p:nvPr/>
            </p:nvGrpSpPr>
            <p:grpSpPr>
              <a:xfrm>
                <a:off x="4806557" y="3630258"/>
                <a:ext cx="37776" cy="32364"/>
                <a:chOff x="4806557" y="3630258"/>
                <a:chExt cx="37776" cy="32364"/>
              </a:xfrm>
            </p:grpSpPr>
            <p:sp>
              <p:nvSpPr>
                <p:cNvPr id="4835" name="Google Shape;4835;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4"/>
              <p:cNvGrpSpPr/>
              <p:nvPr/>
            </p:nvGrpSpPr>
            <p:grpSpPr>
              <a:xfrm>
                <a:off x="4737007" y="4004357"/>
                <a:ext cx="37870" cy="32357"/>
                <a:chOff x="4737007" y="4004357"/>
                <a:chExt cx="37870" cy="32357"/>
              </a:xfrm>
            </p:grpSpPr>
            <p:sp>
              <p:nvSpPr>
                <p:cNvPr id="4838" name="Google Shape;4838;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4"/>
              <p:cNvGrpSpPr/>
              <p:nvPr/>
            </p:nvGrpSpPr>
            <p:grpSpPr>
              <a:xfrm>
                <a:off x="4773634" y="4208627"/>
                <a:ext cx="37776" cy="32357"/>
                <a:chOff x="4773634" y="4208627"/>
                <a:chExt cx="37776" cy="32357"/>
              </a:xfrm>
            </p:grpSpPr>
            <p:sp>
              <p:nvSpPr>
                <p:cNvPr id="4841" name="Google Shape;4841;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4"/>
              <p:cNvGrpSpPr/>
              <p:nvPr/>
            </p:nvGrpSpPr>
            <p:grpSpPr>
              <a:xfrm>
                <a:off x="4888282" y="4074764"/>
                <a:ext cx="37776" cy="32451"/>
                <a:chOff x="4888282" y="4074764"/>
                <a:chExt cx="37776" cy="32451"/>
              </a:xfrm>
            </p:grpSpPr>
            <p:sp>
              <p:nvSpPr>
                <p:cNvPr id="4844" name="Google Shape;4844;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74"/>
              <p:cNvGrpSpPr/>
              <p:nvPr/>
            </p:nvGrpSpPr>
            <p:grpSpPr>
              <a:xfrm>
                <a:off x="4901315" y="3804271"/>
                <a:ext cx="37776" cy="32364"/>
                <a:chOff x="4901315" y="3804271"/>
                <a:chExt cx="37776" cy="32364"/>
              </a:xfrm>
            </p:grpSpPr>
            <p:sp>
              <p:nvSpPr>
                <p:cNvPr id="4847" name="Google Shape;4847;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74"/>
              <p:cNvGrpSpPr/>
              <p:nvPr/>
            </p:nvGrpSpPr>
            <p:grpSpPr>
              <a:xfrm>
                <a:off x="4866394" y="3715035"/>
                <a:ext cx="37846" cy="32357"/>
                <a:chOff x="4866394" y="3715035"/>
                <a:chExt cx="37846" cy="32357"/>
              </a:xfrm>
            </p:grpSpPr>
            <p:sp>
              <p:nvSpPr>
                <p:cNvPr id="4850" name="Google Shape;4850;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4"/>
              <p:cNvGrpSpPr/>
              <p:nvPr/>
            </p:nvGrpSpPr>
            <p:grpSpPr>
              <a:xfrm>
                <a:off x="4979233" y="3839798"/>
                <a:ext cx="37878" cy="32420"/>
                <a:chOff x="4979233" y="3839798"/>
                <a:chExt cx="37878" cy="32420"/>
              </a:xfrm>
            </p:grpSpPr>
            <p:sp>
              <p:nvSpPr>
                <p:cNvPr id="4853" name="Google Shape;4853;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4"/>
              <p:cNvGrpSpPr/>
              <p:nvPr/>
            </p:nvGrpSpPr>
            <p:grpSpPr>
              <a:xfrm>
                <a:off x="4790662" y="3679147"/>
                <a:ext cx="37783" cy="32380"/>
                <a:chOff x="4790662" y="3679147"/>
                <a:chExt cx="37783" cy="32380"/>
              </a:xfrm>
            </p:grpSpPr>
            <p:sp>
              <p:nvSpPr>
                <p:cNvPr id="4856" name="Google Shape;4856;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4"/>
              <p:cNvGrpSpPr/>
              <p:nvPr/>
            </p:nvGrpSpPr>
            <p:grpSpPr>
              <a:xfrm>
                <a:off x="4857263" y="3557861"/>
                <a:ext cx="37776" cy="32357"/>
                <a:chOff x="4857263" y="3557861"/>
                <a:chExt cx="37776" cy="32357"/>
              </a:xfrm>
            </p:grpSpPr>
            <p:sp>
              <p:nvSpPr>
                <p:cNvPr id="4859" name="Google Shape;4859;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4"/>
              <p:cNvGrpSpPr/>
              <p:nvPr/>
            </p:nvGrpSpPr>
            <p:grpSpPr>
              <a:xfrm>
                <a:off x="4883902" y="3648033"/>
                <a:ext cx="37783" cy="32380"/>
                <a:chOff x="4883902" y="3648033"/>
                <a:chExt cx="37783" cy="32380"/>
              </a:xfrm>
            </p:grpSpPr>
            <p:sp>
              <p:nvSpPr>
                <p:cNvPr id="4862" name="Google Shape;4862;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4"/>
              <p:cNvGrpSpPr/>
              <p:nvPr/>
            </p:nvGrpSpPr>
            <p:grpSpPr>
              <a:xfrm>
                <a:off x="4907780" y="3347220"/>
                <a:ext cx="37878" cy="32357"/>
                <a:chOff x="4907780" y="3347220"/>
                <a:chExt cx="37878" cy="32357"/>
              </a:xfrm>
            </p:grpSpPr>
            <p:sp>
              <p:nvSpPr>
                <p:cNvPr id="4865" name="Google Shape;4865;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4"/>
              <p:cNvGrpSpPr/>
              <p:nvPr/>
            </p:nvGrpSpPr>
            <p:grpSpPr>
              <a:xfrm>
                <a:off x="5065048" y="3738150"/>
                <a:ext cx="37783" cy="32364"/>
                <a:chOff x="5065048" y="3738150"/>
                <a:chExt cx="37783" cy="32364"/>
              </a:xfrm>
            </p:grpSpPr>
            <p:sp>
              <p:nvSpPr>
                <p:cNvPr id="4868" name="Google Shape;4868;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4"/>
              <p:cNvGrpSpPr/>
              <p:nvPr/>
            </p:nvGrpSpPr>
            <p:grpSpPr>
              <a:xfrm>
                <a:off x="5071616" y="3284615"/>
                <a:ext cx="37783" cy="32357"/>
                <a:chOff x="5071616" y="3284615"/>
                <a:chExt cx="37783" cy="32357"/>
              </a:xfrm>
            </p:grpSpPr>
            <p:sp>
              <p:nvSpPr>
                <p:cNvPr id="4871" name="Google Shape;4871;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4"/>
              <p:cNvGrpSpPr/>
              <p:nvPr/>
            </p:nvGrpSpPr>
            <p:grpSpPr>
              <a:xfrm>
                <a:off x="5389291" y="3759921"/>
                <a:ext cx="37783" cy="32380"/>
                <a:chOff x="5389291" y="3759921"/>
                <a:chExt cx="37783" cy="32380"/>
              </a:xfrm>
            </p:grpSpPr>
            <p:sp>
              <p:nvSpPr>
                <p:cNvPr id="4874" name="Google Shape;4874;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4"/>
              <p:cNvGrpSpPr/>
              <p:nvPr/>
            </p:nvGrpSpPr>
            <p:grpSpPr>
              <a:xfrm>
                <a:off x="5431534" y="3632932"/>
                <a:ext cx="37878" cy="32451"/>
                <a:chOff x="5431534" y="3632932"/>
                <a:chExt cx="37878" cy="32451"/>
              </a:xfrm>
            </p:grpSpPr>
            <p:sp>
              <p:nvSpPr>
                <p:cNvPr id="4877" name="Google Shape;4877;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4"/>
              <p:cNvGrpSpPr/>
              <p:nvPr/>
            </p:nvGrpSpPr>
            <p:grpSpPr>
              <a:xfrm>
                <a:off x="5540755" y="3544829"/>
                <a:ext cx="37783" cy="32357"/>
                <a:chOff x="5540755" y="3544829"/>
                <a:chExt cx="37783" cy="32357"/>
              </a:xfrm>
            </p:grpSpPr>
            <p:sp>
              <p:nvSpPr>
                <p:cNvPr id="4880" name="Google Shape;4880;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4"/>
              <p:cNvGrpSpPr/>
              <p:nvPr/>
            </p:nvGrpSpPr>
            <p:grpSpPr>
              <a:xfrm>
                <a:off x="5579293" y="3412107"/>
                <a:ext cx="37776" cy="32357"/>
                <a:chOff x="5579293" y="3412107"/>
                <a:chExt cx="37776" cy="32357"/>
              </a:xfrm>
            </p:grpSpPr>
            <p:sp>
              <p:nvSpPr>
                <p:cNvPr id="4883" name="Google Shape;4883;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4"/>
              <p:cNvGrpSpPr/>
              <p:nvPr/>
            </p:nvGrpSpPr>
            <p:grpSpPr>
              <a:xfrm>
                <a:off x="5801346" y="3284615"/>
                <a:ext cx="37783" cy="32357"/>
                <a:chOff x="5801346" y="3284615"/>
                <a:chExt cx="37783" cy="32357"/>
              </a:xfrm>
            </p:grpSpPr>
            <p:sp>
              <p:nvSpPr>
                <p:cNvPr id="4886" name="Google Shape;4886;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4"/>
              <p:cNvGrpSpPr/>
              <p:nvPr/>
            </p:nvGrpSpPr>
            <p:grpSpPr>
              <a:xfrm>
                <a:off x="5763578" y="3399067"/>
                <a:ext cx="37776" cy="32364"/>
                <a:chOff x="5763578" y="3399067"/>
                <a:chExt cx="37776" cy="32364"/>
              </a:xfrm>
            </p:grpSpPr>
            <p:sp>
              <p:nvSpPr>
                <p:cNvPr id="4889" name="Google Shape;4889;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4"/>
              <p:cNvGrpSpPr/>
              <p:nvPr/>
            </p:nvGrpSpPr>
            <p:grpSpPr>
              <a:xfrm>
                <a:off x="5395858" y="3230952"/>
                <a:ext cx="37776" cy="32364"/>
                <a:chOff x="5395858" y="3230952"/>
                <a:chExt cx="37776" cy="32364"/>
              </a:xfrm>
            </p:grpSpPr>
            <p:sp>
              <p:nvSpPr>
                <p:cNvPr id="4892" name="Google Shape;4892;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4"/>
              <p:cNvGrpSpPr/>
              <p:nvPr/>
            </p:nvGrpSpPr>
            <p:grpSpPr>
              <a:xfrm>
                <a:off x="5264088" y="3188237"/>
                <a:ext cx="37776" cy="32357"/>
                <a:chOff x="5264088" y="3188237"/>
                <a:chExt cx="37776" cy="32357"/>
              </a:xfrm>
            </p:grpSpPr>
            <p:sp>
              <p:nvSpPr>
                <p:cNvPr id="4895" name="Google Shape;4895;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4"/>
              <p:cNvGrpSpPr/>
              <p:nvPr/>
            </p:nvGrpSpPr>
            <p:grpSpPr>
              <a:xfrm>
                <a:off x="5585758" y="3237425"/>
                <a:ext cx="37878" cy="32357"/>
                <a:chOff x="5585758" y="3237425"/>
                <a:chExt cx="37878" cy="32357"/>
              </a:xfrm>
            </p:grpSpPr>
            <p:sp>
              <p:nvSpPr>
                <p:cNvPr id="4898" name="Google Shape;4898;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4"/>
              <p:cNvGrpSpPr/>
              <p:nvPr/>
            </p:nvGrpSpPr>
            <p:grpSpPr>
              <a:xfrm>
                <a:off x="4874196" y="3291088"/>
                <a:ext cx="37878" cy="32451"/>
                <a:chOff x="4874196" y="3291088"/>
                <a:chExt cx="37878" cy="32451"/>
              </a:xfrm>
            </p:grpSpPr>
            <p:sp>
              <p:nvSpPr>
                <p:cNvPr id="4901" name="Google Shape;4901;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4"/>
              <p:cNvGrpSpPr/>
              <p:nvPr/>
            </p:nvGrpSpPr>
            <p:grpSpPr>
              <a:xfrm>
                <a:off x="5197770" y="3785466"/>
                <a:ext cx="37783" cy="32427"/>
                <a:chOff x="5197770" y="3785466"/>
                <a:chExt cx="37783" cy="32427"/>
              </a:xfrm>
            </p:grpSpPr>
            <p:sp>
              <p:nvSpPr>
                <p:cNvPr id="4904" name="Google Shape;4904;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4"/>
              <p:cNvGrpSpPr/>
              <p:nvPr/>
            </p:nvGrpSpPr>
            <p:grpSpPr>
              <a:xfrm>
                <a:off x="5177699" y="3492117"/>
                <a:ext cx="37776" cy="32357"/>
                <a:chOff x="5177699" y="3492117"/>
                <a:chExt cx="37776" cy="32357"/>
              </a:xfrm>
            </p:grpSpPr>
            <p:sp>
              <p:nvSpPr>
                <p:cNvPr id="4907" name="Google Shape;4907;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4"/>
              <p:cNvGrpSpPr/>
              <p:nvPr/>
            </p:nvGrpSpPr>
            <p:grpSpPr>
              <a:xfrm>
                <a:off x="5349431" y="3622346"/>
                <a:ext cx="37870" cy="32380"/>
                <a:chOff x="5349431" y="3622346"/>
                <a:chExt cx="37870" cy="32380"/>
              </a:xfrm>
            </p:grpSpPr>
            <p:sp>
              <p:nvSpPr>
                <p:cNvPr id="4910" name="Google Shape;4910;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4"/>
              <p:cNvGrpSpPr/>
              <p:nvPr/>
            </p:nvGrpSpPr>
            <p:grpSpPr>
              <a:xfrm>
                <a:off x="5068855" y="3563980"/>
                <a:ext cx="53954" cy="46223"/>
                <a:chOff x="5068855" y="3563980"/>
                <a:chExt cx="53954" cy="46223"/>
              </a:xfrm>
            </p:grpSpPr>
            <p:sp>
              <p:nvSpPr>
                <p:cNvPr id="4913" name="Google Shape;4913;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4"/>
              <p:cNvGrpSpPr/>
              <p:nvPr/>
            </p:nvGrpSpPr>
            <p:grpSpPr>
              <a:xfrm>
                <a:off x="5037654" y="3392507"/>
                <a:ext cx="37870" cy="32451"/>
                <a:chOff x="5037654" y="3392507"/>
                <a:chExt cx="37870" cy="32451"/>
              </a:xfrm>
            </p:grpSpPr>
            <p:sp>
              <p:nvSpPr>
                <p:cNvPr id="4916" name="Google Shape;4916;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4"/>
              <p:cNvGrpSpPr/>
              <p:nvPr/>
            </p:nvGrpSpPr>
            <p:grpSpPr>
              <a:xfrm>
                <a:off x="5456560" y="3368629"/>
                <a:ext cx="37870" cy="32451"/>
                <a:chOff x="5456560" y="3368629"/>
                <a:chExt cx="37870" cy="32451"/>
              </a:xfrm>
            </p:grpSpPr>
            <p:sp>
              <p:nvSpPr>
                <p:cNvPr id="4919" name="Google Shape;4919;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4"/>
              <p:cNvGrpSpPr/>
              <p:nvPr/>
            </p:nvGrpSpPr>
            <p:grpSpPr>
              <a:xfrm>
                <a:off x="4755749" y="3501516"/>
                <a:ext cx="46246" cy="39608"/>
                <a:chOff x="4755749" y="3501516"/>
                <a:chExt cx="46246" cy="39608"/>
              </a:xfrm>
            </p:grpSpPr>
            <p:sp>
              <p:nvSpPr>
                <p:cNvPr id="4922" name="Google Shape;4922;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4"/>
              <p:cNvGrpSpPr/>
              <p:nvPr/>
            </p:nvGrpSpPr>
            <p:grpSpPr>
              <a:xfrm>
                <a:off x="4681346" y="3485582"/>
                <a:ext cx="37783" cy="32427"/>
                <a:chOff x="4681346" y="3485582"/>
                <a:chExt cx="37783" cy="32427"/>
              </a:xfrm>
            </p:grpSpPr>
            <p:sp>
              <p:nvSpPr>
                <p:cNvPr id="4925" name="Google Shape;4925;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4"/>
              <p:cNvGrpSpPr/>
              <p:nvPr/>
            </p:nvGrpSpPr>
            <p:grpSpPr>
              <a:xfrm>
                <a:off x="4767067" y="3291088"/>
                <a:ext cx="37878" cy="32451"/>
                <a:chOff x="4767067" y="3291088"/>
                <a:chExt cx="37878" cy="32451"/>
              </a:xfrm>
            </p:grpSpPr>
            <p:sp>
              <p:nvSpPr>
                <p:cNvPr id="4928" name="Google Shape;4928;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4"/>
              <p:cNvGrpSpPr/>
              <p:nvPr/>
            </p:nvGrpSpPr>
            <p:grpSpPr>
              <a:xfrm>
                <a:off x="4687819" y="3405539"/>
                <a:ext cx="37776" cy="32451"/>
                <a:chOff x="4687819" y="3405539"/>
                <a:chExt cx="37776" cy="32451"/>
              </a:xfrm>
            </p:grpSpPr>
            <p:sp>
              <p:nvSpPr>
                <p:cNvPr id="4931" name="Google Shape;4931;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4"/>
              <p:cNvGrpSpPr/>
              <p:nvPr/>
            </p:nvGrpSpPr>
            <p:grpSpPr>
              <a:xfrm>
                <a:off x="4923101" y="3444809"/>
                <a:ext cx="52813" cy="45318"/>
                <a:chOff x="4923101" y="3444809"/>
                <a:chExt cx="52813" cy="45318"/>
              </a:xfrm>
            </p:grpSpPr>
            <p:sp>
              <p:nvSpPr>
                <p:cNvPr id="4934" name="Google Shape;4934;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4"/>
              <p:cNvGrpSpPr/>
              <p:nvPr/>
            </p:nvGrpSpPr>
            <p:grpSpPr>
              <a:xfrm>
                <a:off x="4846040" y="3654750"/>
                <a:ext cx="31405" cy="26993"/>
                <a:chOff x="4846040" y="3654750"/>
                <a:chExt cx="31405" cy="26993"/>
              </a:xfrm>
            </p:grpSpPr>
            <p:sp>
              <p:nvSpPr>
                <p:cNvPr id="4937" name="Google Shape;4937;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4"/>
              <p:cNvGrpSpPr/>
              <p:nvPr/>
            </p:nvGrpSpPr>
            <p:grpSpPr>
              <a:xfrm>
                <a:off x="4925673" y="3691700"/>
                <a:ext cx="40253" cy="34472"/>
                <a:chOff x="4925673" y="3691700"/>
                <a:chExt cx="40253" cy="34472"/>
              </a:xfrm>
            </p:grpSpPr>
            <p:sp>
              <p:nvSpPr>
                <p:cNvPr id="4940" name="Google Shape;4940;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4"/>
              <p:cNvGrpSpPr/>
              <p:nvPr/>
            </p:nvGrpSpPr>
            <p:grpSpPr>
              <a:xfrm>
                <a:off x="4894653" y="3740848"/>
                <a:ext cx="31405" cy="26906"/>
                <a:chOff x="4894653" y="3740848"/>
                <a:chExt cx="31405" cy="26906"/>
              </a:xfrm>
            </p:grpSpPr>
            <p:sp>
              <p:nvSpPr>
                <p:cNvPr id="4943" name="Google Shape;4943;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4"/>
              <p:cNvGrpSpPr/>
              <p:nvPr/>
            </p:nvGrpSpPr>
            <p:grpSpPr>
              <a:xfrm>
                <a:off x="4962300" y="3696348"/>
                <a:ext cx="38255" cy="32773"/>
                <a:chOff x="4962300" y="3696348"/>
                <a:chExt cx="38255" cy="32773"/>
              </a:xfrm>
            </p:grpSpPr>
            <p:sp>
              <p:nvSpPr>
                <p:cNvPr id="4946" name="Google Shape;4946;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4"/>
              <p:cNvGrpSpPr/>
              <p:nvPr/>
            </p:nvGrpSpPr>
            <p:grpSpPr>
              <a:xfrm>
                <a:off x="4980185" y="3743349"/>
                <a:ext cx="31499" cy="26969"/>
                <a:chOff x="4980185" y="3743349"/>
                <a:chExt cx="31499" cy="26969"/>
              </a:xfrm>
            </p:grpSpPr>
            <p:sp>
              <p:nvSpPr>
                <p:cNvPr id="4949" name="Google Shape;4949;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4"/>
              <p:cNvGrpSpPr/>
              <p:nvPr/>
            </p:nvGrpSpPr>
            <p:grpSpPr>
              <a:xfrm>
                <a:off x="5013768" y="3734312"/>
                <a:ext cx="31499" cy="26969"/>
                <a:chOff x="5013768" y="3734312"/>
                <a:chExt cx="31499" cy="26969"/>
              </a:xfrm>
            </p:grpSpPr>
            <p:sp>
              <p:nvSpPr>
                <p:cNvPr id="4952" name="Google Shape;4952;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4"/>
              <p:cNvGrpSpPr/>
              <p:nvPr/>
            </p:nvGrpSpPr>
            <p:grpSpPr>
              <a:xfrm>
                <a:off x="5036703" y="3764545"/>
                <a:ext cx="31499" cy="26898"/>
                <a:chOff x="5036703" y="3764545"/>
                <a:chExt cx="31499" cy="26898"/>
              </a:xfrm>
            </p:grpSpPr>
            <p:sp>
              <p:nvSpPr>
                <p:cNvPr id="4955" name="Google Shape;4955;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4"/>
              <p:cNvGrpSpPr/>
              <p:nvPr/>
            </p:nvGrpSpPr>
            <p:grpSpPr>
              <a:xfrm>
                <a:off x="4953546" y="3768352"/>
                <a:ext cx="31405" cy="26898"/>
                <a:chOff x="4953546" y="3768352"/>
                <a:chExt cx="31405" cy="26898"/>
              </a:xfrm>
            </p:grpSpPr>
            <p:sp>
              <p:nvSpPr>
                <p:cNvPr id="4958" name="Google Shape;4958;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4"/>
              <p:cNvGrpSpPr/>
              <p:nvPr/>
            </p:nvGrpSpPr>
            <p:grpSpPr>
              <a:xfrm>
                <a:off x="4964770" y="3814016"/>
                <a:ext cx="31499" cy="26993"/>
                <a:chOff x="4964770" y="3814016"/>
                <a:chExt cx="31499" cy="26993"/>
              </a:xfrm>
            </p:grpSpPr>
            <p:sp>
              <p:nvSpPr>
                <p:cNvPr id="4961" name="Google Shape;4961;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4"/>
              <p:cNvGrpSpPr/>
              <p:nvPr/>
            </p:nvGrpSpPr>
            <p:grpSpPr>
              <a:xfrm>
                <a:off x="4923290" y="3800504"/>
                <a:ext cx="31468" cy="26898"/>
                <a:chOff x="4923290" y="3800504"/>
                <a:chExt cx="31468" cy="26898"/>
              </a:xfrm>
            </p:grpSpPr>
            <p:sp>
              <p:nvSpPr>
                <p:cNvPr id="4964" name="Google Shape;4964;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4"/>
              <p:cNvGrpSpPr/>
              <p:nvPr/>
            </p:nvGrpSpPr>
            <p:grpSpPr>
              <a:xfrm>
                <a:off x="5108534" y="3650943"/>
                <a:ext cx="31405" cy="26993"/>
                <a:chOff x="5108534" y="3650943"/>
                <a:chExt cx="31405" cy="26993"/>
              </a:xfrm>
            </p:grpSpPr>
            <p:sp>
              <p:nvSpPr>
                <p:cNvPr id="4967" name="Google Shape;4967;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4"/>
              <p:cNvGrpSpPr/>
              <p:nvPr/>
            </p:nvGrpSpPr>
            <p:grpSpPr>
              <a:xfrm>
                <a:off x="5119380" y="3760739"/>
                <a:ext cx="31499" cy="26993"/>
                <a:chOff x="5119380" y="3760739"/>
                <a:chExt cx="31499" cy="26993"/>
              </a:xfrm>
            </p:grpSpPr>
            <p:sp>
              <p:nvSpPr>
                <p:cNvPr id="4970" name="Google Shape;4970;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4"/>
              <p:cNvGrpSpPr/>
              <p:nvPr/>
            </p:nvGrpSpPr>
            <p:grpSpPr>
              <a:xfrm>
                <a:off x="5119380" y="3788235"/>
                <a:ext cx="31499" cy="26993"/>
                <a:chOff x="5119380" y="3788235"/>
                <a:chExt cx="31499" cy="26993"/>
              </a:xfrm>
            </p:grpSpPr>
            <p:sp>
              <p:nvSpPr>
                <p:cNvPr id="4973" name="Google Shape;4973;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4"/>
              <p:cNvGrpSpPr/>
              <p:nvPr/>
            </p:nvGrpSpPr>
            <p:grpSpPr>
              <a:xfrm>
                <a:off x="5158005" y="3875284"/>
                <a:ext cx="31405" cy="27001"/>
                <a:chOff x="5158005" y="3875284"/>
                <a:chExt cx="31405" cy="27001"/>
              </a:xfrm>
            </p:grpSpPr>
            <p:sp>
              <p:nvSpPr>
                <p:cNvPr id="4976" name="Google Shape;4976;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4"/>
              <p:cNvGrpSpPr/>
              <p:nvPr/>
            </p:nvGrpSpPr>
            <p:grpSpPr>
              <a:xfrm>
                <a:off x="5233163" y="3764545"/>
                <a:ext cx="31499" cy="26898"/>
                <a:chOff x="5233163" y="3764545"/>
                <a:chExt cx="31499" cy="26898"/>
              </a:xfrm>
            </p:grpSpPr>
            <p:sp>
              <p:nvSpPr>
                <p:cNvPr id="4979" name="Google Shape;4979;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4"/>
              <p:cNvGrpSpPr/>
              <p:nvPr/>
            </p:nvGrpSpPr>
            <p:grpSpPr>
              <a:xfrm>
                <a:off x="5276168" y="3805545"/>
                <a:ext cx="31499" cy="26906"/>
                <a:chOff x="5276168" y="3805545"/>
                <a:chExt cx="31499" cy="26906"/>
              </a:xfrm>
            </p:grpSpPr>
            <p:sp>
              <p:nvSpPr>
                <p:cNvPr id="4982" name="Google Shape;4982;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4"/>
              <p:cNvGrpSpPr/>
              <p:nvPr/>
            </p:nvGrpSpPr>
            <p:grpSpPr>
              <a:xfrm>
                <a:off x="5294053" y="3851933"/>
                <a:ext cx="31405" cy="26945"/>
                <a:chOff x="5294053" y="3851933"/>
                <a:chExt cx="31405" cy="26945"/>
              </a:xfrm>
            </p:grpSpPr>
            <p:sp>
              <p:nvSpPr>
                <p:cNvPr id="4985" name="Google Shape;4985;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4"/>
              <p:cNvGrpSpPr/>
              <p:nvPr/>
            </p:nvGrpSpPr>
            <p:grpSpPr>
              <a:xfrm>
                <a:off x="5341723" y="3851902"/>
                <a:ext cx="31405" cy="26977"/>
                <a:chOff x="5341723" y="3851902"/>
                <a:chExt cx="31405" cy="26977"/>
              </a:xfrm>
            </p:grpSpPr>
            <p:sp>
              <p:nvSpPr>
                <p:cNvPr id="4988" name="Google Shape;4988;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4"/>
              <p:cNvGrpSpPr/>
              <p:nvPr/>
            </p:nvGrpSpPr>
            <p:grpSpPr>
              <a:xfrm>
                <a:off x="5054871" y="3507855"/>
                <a:ext cx="31405" cy="26993"/>
                <a:chOff x="5054871" y="3507855"/>
                <a:chExt cx="31405" cy="26993"/>
              </a:xfrm>
            </p:grpSpPr>
            <p:sp>
              <p:nvSpPr>
                <p:cNvPr id="4991" name="Google Shape;4991;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4"/>
              <p:cNvGrpSpPr/>
              <p:nvPr/>
            </p:nvGrpSpPr>
            <p:grpSpPr>
              <a:xfrm>
                <a:off x="4876579" y="3675325"/>
                <a:ext cx="31405" cy="26969"/>
                <a:chOff x="4876579" y="3675325"/>
                <a:chExt cx="31405" cy="26969"/>
              </a:xfrm>
            </p:grpSpPr>
            <p:sp>
              <p:nvSpPr>
                <p:cNvPr id="4994" name="Google Shape;4994;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4"/>
              <p:cNvGrpSpPr/>
              <p:nvPr/>
            </p:nvGrpSpPr>
            <p:grpSpPr>
              <a:xfrm>
                <a:off x="4842233" y="3688333"/>
                <a:ext cx="31405" cy="26993"/>
                <a:chOff x="4842233" y="3688333"/>
                <a:chExt cx="31405" cy="26993"/>
              </a:xfrm>
            </p:grpSpPr>
            <p:sp>
              <p:nvSpPr>
                <p:cNvPr id="4997" name="Google Shape;4997;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4"/>
              <p:cNvGrpSpPr/>
              <p:nvPr/>
            </p:nvGrpSpPr>
            <p:grpSpPr>
              <a:xfrm>
                <a:off x="5187876" y="3608032"/>
                <a:ext cx="31405" cy="27001"/>
                <a:chOff x="5187876" y="3608032"/>
                <a:chExt cx="31405" cy="27001"/>
              </a:xfrm>
            </p:grpSpPr>
            <p:sp>
              <p:nvSpPr>
                <p:cNvPr id="5000" name="Google Shape;5000;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2" name="Google Shape;5002;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4" name="Google Shape;5004;p74"/>
              <p:cNvGrpSpPr/>
              <p:nvPr/>
            </p:nvGrpSpPr>
            <p:grpSpPr>
              <a:xfrm>
                <a:off x="5269224" y="3304167"/>
                <a:ext cx="40253" cy="34402"/>
                <a:chOff x="5269224" y="3304167"/>
                <a:chExt cx="40253" cy="34402"/>
              </a:xfrm>
            </p:grpSpPr>
            <p:sp>
              <p:nvSpPr>
                <p:cNvPr id="5005" name="Google Shape;5005;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4"/>
              <p:cNvGrpSpPr/>
              <p:nvPr/>
            </p:nvGrpSpPr>
            <p:grpSpPr>
              <a:xfrm>
                <a:off x="5327354" y="3476615"/>
                <a:ext cx="49864" cy="42723"/>
                <a:chOff x="5327354" y="3476615"/>
                <a:chExt cx="49864" cy="42723"/>
              </a:xfrm>
            </p:grpSpPr>
            <p:sp>
              <p:nvSpPr>
                <p:cNvPr id="5008" name="Google Shape;5008;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2" name="Google Shape;5012;p74"/>
              <p:cNvGrpSpPr/>
              <p:nvPr/>
            </p:nvGrpSpPr>
            <p:grpSpPr>
              <a:xfrm>
                <a:off x="5341723" y="3775957"/>
                <a:ext cx="31405" cy="26898"/>
                <a:chOff x="5341723" y="3775957"/>
                <a:chExt cx="31405" cy="26898"/>
              </a:xfrm>
            </p:grpSpPr>
            <p:sp>
              <p:nvSpPr>
                <p:cNvPr id="5013" name="Google Shape;5013;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74"/>
              <p:cNvGrpSpPr/>
              <p:nvPr/>
            </p:nvGrpSpPr>
            <p:grpSpPr>
              <a:xfrm>
                <a:off x="5439053" y="3699274"/>
                <a:ext cx="31405" cy="26898"/>
                <a:chOff x="5439053" y="3699274"/>
                <a:chExt cx="31405" cy="26898"/>
              </a:xfrm>
            </p:grpSpPr>
            <p:sp>
              <p:nvSpPr>
                <p:cNvPr id="5016" name="Google Shape;5016;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5412414" y="3622307"/>
                <a:ext cx="31499" cy="26993"/>
                <a:chOff x="5412414" y="3622307"/>
                <a:chExt cx="31499" cy="26993"/>
              </a:xfrm>
            </p:grpSpPr>
            <p:sp>
              <p:nvSpPr>
                <p:cNvPr id="5019" name="Google Shape;5019;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4"/>
              <p:cNvGrpSpPr/>
              <p:nvPr/>
            </p:nvGrpSpPr>
            <p:grpSpPr>
              <a:xfrm>
                <a:off x="5476254" y="3473949"/>
                <a:ext cx="26835" cy="26930"/>
                <a:chOff x="5476254" y="3473949"/>
                <a:chExt cx="26835" cy="26930"/>
              </a:xfrm>
            </p:grpSpPr>
            <p:sp>
              <p:nvSpPr>
                <p:cNvPr id="5022" name="Google Shape;5022;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4"/>
              <p:cNvGrpSpPr/>
              <p:nvPr/>
            </p:nvGrpSpPr>
            <p:grpSpPr>
              <a:xfrm>
                <a:off x="5564547" y="3481594"/>
                <a:ext cx="31397" cy="26898"/>
                <a:chOff x="5564547" y="3481594"/>
                <a:chExt cx="31397" cy="26898"/>
              </a:xfrm>
            </p:grpSpPr>
            <p:sp>
              <p:nvSpPr>
                <p:cNvPr id="5025" name="Google Shape;5025;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4"/>
              <p:cNvGrpSpPr/>
              <p:nvPr/>
            </p:nvGrpSpPr>
            <p:grpSpPr>
              <a:xfrm>
                <a:off x="5534101" y="3470174"/>
                <a:ext cx="31397" cy="26906"/>
                <a:chOff x="5534101" y="3470174"/>
                <a:chExt cx="31397" cy="26906"/>
              </a:xfrm>
            </p:grpSpPr>
            <p:sp>
              <p:nvSpPr>
                <p:cNvPr id="5028" name="Google Shape;5028;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4"/>
              <p:cNvGrpSpPr/>
              <p:nvPr/>
            </p:nvGrpSpPr>
            <p:grpSpPr>
              <a:xfrm>
                <a:off x="5610879" y="3314486"/>
                <a:ext cx="31499" cy="26938"/>
                <a:chOff x="5610879" y="3314486"/>
                <a:chExt cx="31499" cy="26938"/>
              </a:xfrm>
            </p:grpSpPr>
            <p:sp>
              <p:nvSpPr>
                <p:cNvPr id="5031" name="Google Shape;5031;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4"/>
              <p:cNvGrpSpPr/>
              <p:nvPr/>
            </p:nvGrpSpPr>
            <p:grpSpPr>
              <a:xfrm>
                <a:off x="4834525" y="3501382"/>
                <a:ext cx="31499" cy="26898"/>
                <a:chOff x="4834525" y="3501382"/>
                <a:chExt cx="31499" cy="26898"/>
              </a:xfrm>
            </p:grpSpPr>
            <p:sp>
              <p:nvSpPr>
                <p:cNvPr id="5034" name="Google Shape;5034;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4"/>
              <p:cNvGrpSpPr/>
              <p:nvPr/>
            </p:nvGrpSpPr>
            <p:grpSpPr>
              <a:xfrm>
                <a:off x="4898460" y="3580158"/>
                <a:ext cx="31405" cy="26898"/>
                <a:chOff x="4898460" y="3580158"/>
                <a:chExt cx="31405" cy="26898"/>
              </a:xfrm>
            </p:grpSpPr>
            <p:sp>
              <p:nvSpPr>
                <p:cNvPr id="5037" name="Google Shape;5037;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4"/>
              <p:cNvGrpSpPr/>
              <p:nvPr/>
            </p:nvGrpSpPr>
            <p:grpSpPr>
              <a:xfrm>
                <a:off x="4882667" y="3608032"/>
                <a:ext cx="31499" cy="27001"/>
                <a:chOff x="4882667" y="3608032"/>
                <a:chExt cx="31499" cy="27001"/>
              </a:xfrm>
            </p:grpSpPr>
            <p:sp>
              <p:nvSpPr>
                <p:cNvPr id="5040" name="Google Shape;5040;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4"/>
              <p:cNvGrpSpPr/>
              <p:nvPr/>
            </p:nvGrpSpPr>
            <p:grpSpPr>
              <a:xfrm>
                <a:off x="4843373" y="3631407"/>
                <a:ext cx="16273" cy="16186"/>
                <a:chOff x="4843373" y="3631407"/>
                <a:chExt cx="16273" cy="16186"/>
              </a:xfrm>
            </p:grpSpPr>
            <p:sp>
              <p:nvSpPr>
                <p:cNvPr id="5043" name="Google Shape;5043;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74"/>
              <p:cNvGrpSpPr/>
              <p:nvPr/>
            </p:nvGrpSpPr>
            <p:grpSpPr>
              <a:xfrm>
                <a:off x="4727773" y="3591578"/>
                <a:ext cx="31499" cy="26898"/>
                <a:chOff x="4727773" y="3591578"/>
                <a:chExt cx="31499" cy="26898"/>
              </a:xfrm>
            </p:grpSpPr>
            <p:sp>
              <p:nvSpPr>
                <p:cNvPr id="5046" name="Google Shape;5046;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8" name="Google Shape;5048;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74"/>
              <p:cNvGrpSpPr/>
              <p:nvPr/>
            </p:nvGrpSpPr>
            <p:grpSpPr>
              <a:xfrm>
                <a:off x="4609421" y="3577398"/>
                <a:ext cx="31499" cy="27001"/>
                <a:chOff x="4609421" y="3577398"/>
                <a:chExt cx="31499" cy="27001"/>
              </a:xfrm>
            </p:grpSpPr>
            <p:sp>
              <p:nvSpPr>
                <p:cNvPr id="5051" name="Google Shape;5051;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4"/>
              <p:cNvGrpSpPr/>
              <p:nvPr/>
            </p:nvGrpSpPr>
            <p:grpSpPr>
              <a:xfrm>
                <a:off x="4649289" y="3577398"/>
                <a:ext cx="31499" cy="27001"/>
                <a:chOff x="4649289" y="3577398"/>
                <a:chExt cx="31499" cy="27001"/>
              </a:xfrm>
            </p:grpSpPr>
            <p:sp>
              <p:nvSpPr>
                <p:cNvPr id="5054" name="Google Shape;5054;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4"/>
              <p:cNvGrpSpPr/>
              <p:nvPr/>
            </p:nvGrpSpPr>
            <p:grpSpPr>
              <a:xfrm>
                <a:off x="4605614" y="3639523"/>
                <a:ext cx="31499" cy="26906"/>
                <a:chOff x="4605614" y="3639523"/>
                <a:chExt cx="31499" cy="26906"/>
              </a:xfrm>
            </p:grpSpPr>
            <p:sp>
              <p:nvSpPr>
                <p:cNvPr id="5057" name="Google Shape;5057;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4"/>
              <p:cNvGrpSpPr/>
              <p:nvPr/>
            </p:nvGrpSpPr>
            <p:grpSpPr>
              <a:xfrm>
                <a:off x="4785149" y="3618846"/>
                <a:ext cx="26930" cy="26843"/>
                <a:chOff x="4785149" y="3618846"/>
                <a:chExt cx="26930" cy="26843"/>
              </a:xfrm>
            </p:grpSpPr>
            <p:sp>
              <p:nvSpPr>
                <p:cNvPr id="5060" name="Google Shape;5060;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4"/>
              <p:cNvGrpSpPr/>
              <p:nvPr/>
            </p:nvGrpSpPr>
            <p:grpSpPr>
              <a:xfrm>
                <a:off x="4810167" y="3601567"/>
                <a:ext cx="31405" cy="26898"/>
                <a:chOff x="4810167" y="3601567"/>
                <a:chExt cx="31405" cy="26898"/>
              </a:xfrm>
            </p:grpSpPr>
            <p:sp>
              <p:nvSpPr>
                <p:cNvPr id="5063" name="Google Shape;5063;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831002" y="3373230"/>
                <a:ext cx="31405" cy="26898"/>
                <a:chOff x="4831002" y="3373230"/>
                <a:chExt cx="31405" cy="26898"/>
              </a:xfrm>
            </p:grpSpPr>
            <p:sp>
              <p:nvSpPr>
                <p:cNvPr id="5066" name="Google Shape;5066;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4"/>
              <p:cNvGrpSpPr/>
              <p:nvPr/>
            </p:nvGrpSpPr>
            <p:grpSpPr>
              <a:xfrm>
                <a:off x="4719311" y="3355054"/>
                <a:ext cx="31499" cy="27001"/>
                <a:chOff x="4719311" y="3355054"/>
                <a:chExt cx="31499" cy="27001"/>
              </a:xfrm>
            </p:grpSpPr>
            <p:sp>
              <p:nvSpPr>
                <p:cNvPr id="5069" name="Google Shape;5069;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4"/>
              <p:cNvGrpSpPr/>
              <p:nvPr/>
            </p:nvGrpSpPr>
            <p:grpSpPr>
              <a:xfrm>
                <a:off x="4798755" y="3450260"/>
                <a:ext cx="26930" cy="26930"/>
                <a:chOff x="4798755" y="3450260"/>
                <a:chExt cx="26930" cy="26930"/>
              </a:xfrm>
            </p:grpSpPr>
            <p:sp>
              <p:nvSpPr>
                <p:cNvPr id="5072" name="Google Shape;5072;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4"/>
              <p:cNvGrpSpPr/>
              <p:nvPr/>
            </p:nvGrpSpPr>
            <p:grpSpPr>
              <a:xfrm>
                <a:off x="4645576" y="3467555"/>
                <a:ext cx="31405" cy="26953"/>
                <a:chOff x="4645576" y="3467555"/>
                <a:chExt cx="31405" cy="26953"/>
              </a:xfrm>
            </p:grpSpPr>
            <p:sp>
              <p:nvSpPr>
                <p:cNvPr id="5075" name="Google Shape;5075;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4"/>
              <p:cNvGrpSpPr/>
              <p:nvPr/>
            </p:nvGrpSpPr>
            <p:grpSpPr>
              <a:xfrm>
                <a:off x="4687631" y="3583965"/>
                <a:ext cx="31499" cy="26898"/>
                <a:chOff x="4687631" y="3583965"/>
                <a:chExt cx="31499" cy="26898"/>
              </a:xfrm>
            </p:grpSpPr>
            <p:sp>
              <p:nvSpPr>
                <p:cNvPr id="5078" name="Google Shape;5078;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4"/>
              <p:cNvGrpSpPr/>
              <p:nvPr/>
            </p:nvGrpSpPr>
            <p:grpSpPr>
              <a:xfrm>
                <a:off x="4719311" y="3471314"/>
                <a:ext cx="31499" cy="27001"/>
                <a:chOff x="4719311" y="3471314"/>
                <a:chExt cx="31499" cy="27001"/>
              </a:xfrm>
            </p:grpSpPr>
            <p:sp>
              <p:nvSpPr>
                <p:cNvPr id="5081" name="Google Shape;5081;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4"/>
              <p:cNvGrpSpPr/>
              <p:nvPr/>
            </p:nvGrpSpPr>
            <p:grpSpPr>
              <a:xfrm>
                <a:off x="4719311" y="3434404"/>
                <a:ext cx="31499" cy="26898"/>
                <a:chOff x="4719311" y="3434404"/>
                <a:chExt cx="31499" cy="26898"/>
              </a:xfrm>
            </p:grpSpPr>
            <p:sp>
              <p:nvSpPr>
                <p:cNvPr id="5084" name="Google Shape;5084;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768876" y="3401772"/>
                <a:ext cx="31499" cy="26898"/>
                <a:chOff x="4768876" y="3401772"/>
                <a:chExt cx="31499" cy="26898"/>
              </a:xfrm>
            </p:grpSpPr>
            <p:sp>
              <p:nvSpPr>
                <p:cNvPr id="5087" name="Google Shape;5087;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762214" y="3471377"/>
                <a:ext cx="26938" cy="26938"/>
                <a:chOff x="4762214" y="3471377"/>
                <a:chExt cx="26938" cy="26938"/>
              </a:xfrm>
            </p:grpSpPr>
            <p:sp>
              <p:nvSpPr>
                <p:cNvPr id="5090" name="Google Shape;5090;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790473" y="3344782"/>
                <a:ext cx="31405" cy="26898"/>
                <a:chOff x="4790473" y="3344782"/>
                <a:chExt cx="31405" cy="26898"/>
              </a:xfrm>
            </p:grpSpPr>
            <p:sp>
              <p:nvSpPr>
                <p:cNvPr id="5093" name="Google Shape;5093;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4"/>
              <p:cNvGrpSpPr/>
              <p:nvPr/>
            </p:nvGrpSpPr>
            <p:grpSpPr>
              <a:xfrm>
                <a:off x="4823774" y="3950733"/>
                <a:ext cx="37398" cy="32034"/>
                <a:chOff x="4823774" y="3950733"/>
                <a:chExt cx="37398" cy="32034"/>
              </a:xfrm>
            </p:grpSpPr>
            <p:sp>
              <p:nvSpPr>
                <p:cNvPr id="5096" name="Google Shape;5096;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74"/>
              <p:cNvGrpSpPr/>
              <p:nvPr/>
            </p:nvGrpSpPr>
            <p:grpSpPr>
              <a:xfrm>
                <a:off x="4823396" y="4110566"/>
                <a:ext cx="31405" cy="26906"/>
                <a:chOff x="4823396" y="4110566"/>
                <a:chExt cx="31405" cy="26906"/>
              </a:xfrm>
            </p:grpSpPr>
            <p:sp>
              <p:nvSpPr>
                <p:cNvPr id="5099" name="Google Shape;5099;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4"/>
              <p:cNvGrpSpPr/>
              <p:nvPr/>
            </p:nvGrpSpPr>
            <p:grpSpPr>
              <a:xfrm>
                <a:off x="4838332" y="3821150"/>
                <a:ext cx="31499" cy="26898"/>
                <a:chOff x="4838332" y="3821150"/>
                <a:chExt cx="31499" cy="26898"/>
              </a:xfrm>
            </p:grpSpPr>
            <p:sp>
              <p:nvSpPr>
                <p:cNvPr id="5102" name="Google Shape;5102;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4"/>
              <p:cNvGrpSpPr/>
              <p:nvPr/>
            </p:nvGrpSpPr>
            <p:grpSpPr>
              <a:xfrm>
                <a:off x="4661275" y="3815007"/>
                <a:ext cx="36824" cy="31523"/>
                <a:chOff x="4661275" y="3815007"/>
                <a:chExt cx="36824" cy="31523"/>
              </a:xfrm>
            </p:grpSpPr>
            <p:sp>
              <p:nvSpPr>
                <p:cNvPr id="5105" name="Google Shape;5105;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4"/>
              <p:cNvGrpSpPr/>
              <p:nvPr/>
            </p:nvGrpSpPr>
            <p:grpSpPr>
              <a:xfrm>
                <a:off x="4558998" y="3851037"/>
                <a:ext cx="33591" cy="28699"/>
                <a:chOff x="4558998" y="3851037"/>
                <a:chExt cx="33591" cy="28699"/>
              </a:xfrm>
            </p:grpSpPr>
            <p:sp>
              <p:nvSpPr>
                <p:cNvPr id="5108" name="Google Shape;5108;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4"/>
              <p:cNvGrpSpPr/>
              <p:nvPr/>
            </p:nvGrpSpPr>
            <p:grpSpPr>
              <a:xfrm>
                <a:off x="4696762" y="3638587"/>
                <a:ext cx="33591" cy="28794"/>
                <a:chOff x="4696762" y="3638587"/>
                <a:chExt cx="33591" cy="28794"/>
              </a:xfrm>
            </p:grpSpPr>
            <p:sp>
              <p:nvSpPr>
                <p:cNvPr id="5111" name="Google Shape;5111;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4"/>
              <p:cNvGrpSpPr/>
              <p:nvPr/>
            </p:nvGrpSpPr>
            <p:grpSpPr>
              <a:xfrm>
                <a:off x="4929479" y="3939140"/>
                <a:ext cx="33497" cy="28692"/>
                <a:chOff x="4929479" y="3939140"/>
                <a:chExt cx="33497" cy="28692"/>
              </a:xfrm>
            </p:grpSpPr>
            <p:sp>
              <p:nvSpPr>
                <p:cNvPr id="5114" name="Google Shape;5114;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4907119" y="3986039"/>
                <a:ext cx="33497" cy="28699"/>
                <a:chOff x="4907119" y="3986039"/>
                <a:chExt cx="33497" cy="28699"/>
              </a:xfrm>
            </p:grpSpPr>
            <p:sp>
              <p:nvSpPr>
                <p:cNvPr id="5117" name="Google Shape;5117;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4"/>
              <p:cNvGrpSpPr/>
              <p:nvPr/>
            </p:nvGrpSpPr>
            <p:grpSpPr>
              <a:xfrm>
                <a:off x="4911783" y="4048102"/>
                <a:ext cx="33591" cy="28762"/>
                <a:chOff x="4911783" y="4048102"/>
                <a:chExt cx="33591" cy="28762"/>
              </a:xfrm>
            </p:grpSpPr>
            <p:sp>
              <p:nvSpPr>
                <p:cNvPr id="5120" name="Google Shape;5120;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4" name="Google Shape;5124;p74"/>
              <p:cNvGrpSpPr/>
              <p:nvPr/>
            </p:nvGrpSpPr>
            <p:grpSpPr>
              <a:xfrm>
                <a:off x="4762623" y="3837847"/>
                <a:ext cx="42416" cy="36273"/>
                <a:chOff x="4762623" y="3837847"/>
                <a:chExt cx="42416" cy="36273"/>
              </a:xfrm>
            </p:grpSpPr>
            <p:sp>
              <p:nvSpPr>
                <p:cNvPr id="5125" name="Google Shape;5125;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4"/>
              <p:cNvGrpSpPr/>
              <p:nvPr/>
            </p:nvGrpSpPr>
            <p:grpSpPr>
              <a:xfrm>
                <a:off x="4746044" y="4104966"/>
                <a:ext cx="33497" cy="28699"/>
                <a:chOff x="4746044" y="4104966"/>
                <a:chExt cx="33497" cy="28699"/>
              </a:xfrm>
            </p:grpSpPr>
            <p:sp>
              <p:nvSpPr>
                <p:cNvPr id="5128" name="Google Shape;5128;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4"/>
              <p:cNvGrpSpPr/>
              <p:nvPr/>
            </p:nvGrpSpPr>
            <p:grpSpPr>
              <a:xfrm>
                <a:off x="4859646" y="4162554"/>
                <a:ext cx="33591" cy="28762"/>
                <a:chOff x="4859646" y="4162554"/>
                <a:chExt cx="33591" cy="28762"/>
              </a:xfrm>
            </p:grpSpPr>
            <p:sp>
              <p:nvSpPr>
                <p:cNvPr id="5131" name="Google Shape;5131;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3" name="Google Shape;5133;p74"/>
            <p:cNvGrpSpPr/>
            <p:nvPr/>
          </p:nvGrpSpPr>
          <p:grpSpPr>
            <a:xfrm>
              <a:off x="3597785" y="3274438"/>
              <a:ext cx="855610" cy="1122100"/>
              <a:chOff x="3597785" y="3274438"/>
              <a:chExt cx="855610" cy="1122100"/>
            </a:xfrm>
          </p:grpSpPr>
          <p:grpSp>
            <p:nvGrpSpPr>
              <p:cNvPr id="5134" name="Google Shape;5134;p74"/>
              <p:cNvGrpSpPr/>
              <p:nvPr/>
            </p:nvGrpSpPr>
            <p:grpSpPr>
              <a:xfrm>
                <a:off x="3617857" y="3284717"/>
                <a:ext cx="826785" cy="1099165"/>
                <a:chOff x="3617857" y="3284717"/>
                <a:chExt cx="826785" cy="1099165"/>
              </a:xfrm>
            </p:grpSpPr>
            <p:sp>
              <p:nvSpPr>
                <p:cNvPr id="5135" name="Google Shape;5135;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4"/>
              <p:cNvGrpSpPr/>
              <p:nvPr/>
            </p:nvGrpSpPr>
            <p:grpSpPr>
              <a:xfrm>
                <a:off x="4180904" y="4251758"/>
                <a:ext cx="37783" cy="32420"/>
                <a:chOff x="4180904" y="4251758"/>
                <a:chExt cx="37783" cy="32420"/>
              </a:xfrm>
            </p:grpSpPr>
            <p:sp>
              <p:nvSpPr>
                <p:cNvPr id="5192" name="Google Shape;5192;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4"/>
              <p:cNvGrpSpPr/>
              <p:nvPr/>
            </p:nvGrpSpPr>
            <p:grpSpPr>
              <a:xfrm>
                <a:off x="4201644" y="4081324"/>
                <a:ext cx="37783" cy="32364"/>
                <a:chOff x="4201644" y="4081324"/>
                <a:chExt cx="37783" cy="32364"/>
              </a:xfrm>
            </p:grpSpPr>
            <p:sp>
              <p:nvSpPr>
                <p:cNvPr id="5195" name="Google Shape;5195;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4"/>
              <p:cNvGrpSpPr/>
              <p:nvPr/>
            </p:nvGrpSpPr>
            <p:grpSpPr>
              <a:xfrm>
                <a:off x="4284416" y="3887428"/>
                <a:ext cx="37783" cy="32451"/>
                <a:chOff x="4284416" y="3887428"/>
                <a:chExt cx="37783" cy="32451"/>
              </a:xfrm>
            </p:grpSpPr>
            <p:sp>
              <p:nvSpPr>
                <p:cNvPr id="5198" name="Google Shape;5198;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4"/>
              <p:cNvGrpSpPr/>
              <p:nvPr/>
            </p:nvGrpSpPr>
            <p:grpSpPr>
              <a:xfrm>
                <a:off x="4223721" y="3860404"/>
                <a:ext cx="37870" cy="32364"/>
                <a:chOff x="4223721" y="3860404"/>
                <a:chExt cx="37870" cy="32364"/>
              </a:xfrm>
            </p:grpSpPr>
            <p:sp>
              <p:nvSpPr>
                <p:cNvPr id="5201" name="Google Shape;5201;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4"/>
              <p:cNvGrpSpPr/>
              <p:nvPr/>
            </p:nvGrpSpPr>
            <p:grpSpPr>
              <a:xfrm>
                <a:off x="4104889" y="3699242"/>
                <a:ext cx="37776" cy="32357"/>
                <a:chOff x="4104889" y="3699242"/>
                <a:chExt cx="37776" cy="32357"/>
              </a:xfrm>
            </p:grpSpPr>
            <p:sp>
              <p:nvSpPr>
                <p:cNvPr id="5204" name="Google Shape;5204;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4"/>
              <p:cNvGrpSpPr/>
              <p:nvPr/>
            </p:nvGrpSpPr>
            <p:grpSpPr>
              <a:xfrm>
                <a:off x="4143608" y="3475121"/>
                <a:ext cx="37878" cy="32420"/>
                <a:chOff x="4143608" y="3475121"/>
                <a:chExt cx="37878" cy="32420"/>
              </a:xfrm>
            </p:grpSpPr>
            <p:sp>
              <p:nvSpPr>
                <p:cNvPr id="5207" name="Google Shape;5207;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4"/>
              <p:cNvGrpSpPr/>
              <p:nvPr/>
            </p:nvGrpSpPr>
            <p:grpSpPr>
              <a:xfrm>
                <a:off x="4217248" y="3570893"/>
                <a:ext cx="37776" cy="32364"/>
                <a:chOff x="4217248" y="3570893"/>
                <a:chExt cx="37776" cy="32364"/>
              </a:xfrm>
            </p:grpSpPr>
            <p:sp>
              <p:nvSpPr>
                <p:cNvPr id="5210" name="Google Shape;5210;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4"/>
              <p:cNvGrpSpPr/>
              <p:nvPr/>
            </p:nvGrpSpPr>
            <p:grpSpPr>
              <a:xfrm>
                <a:off x="4255307" y="3431612"/>
                <a:ext cx="37776" cy="32451"/>
                <a:chOff x="4255307" y="3431612"/>
                <a:chExt cx="37776" cy="32451"/>
              </a:xfrm>
            </p:grpSpPr>
            <p:sp>
              <p:nvSpPr>
                <p:cNvPr id="5213" name="Google Shape;5213;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4"/>
              <p:cNvGrpSpPr/>
              <p:nvPr/>
            </p:nvGrpSpPr>
            <p:grpSpPr>
              <a:xfrm>
                <a:off x="3853052" y="3577398"/>
                <a:ext cx="37776" cy="32420"/>
                <a:chOff x="3853052" y="3577398"/>
                <a:chExt cx="37776" cy="32420"/>
              </a:xfrm>
            </p:grpSpPr>
            <p:sp>
              <p:nvSpPr>
                <p:cNvPr id="5216" name="Google Shape;5216;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4039908" y="3412107"/>
                <a:ext cx="37776" cy="32357"/>
                <a:chOff x="4039908" y="3412107"/>
                <a:chExt cx="37776" cy="32357"/>
              </a:xfrm>
            </p:grpSpPr>
            <p:sp>
              <p:nvSpPr>
                <p:cNvPr id="5219" name="Google Shape;5219;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4017360" y="3342061"/>
                <a:ext cx="37870" cy="32380"/>
                <a:chOff x="4017360" y="3342061"/>
                <a:chExt cx="37870" cy="32380"/>
              </a:xfrm>
            </p:grpSpPr>
            <p:sp>
              <p:nvSpPr>
                <p:cNvPr id="5222" name="Google Shape;5222;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4" name="Google Shape;5224;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74"/>
              <p:cNvGrpSpPr/>
              <p:nvPr/>
            </p:nvGrpSpPr>
            <p:grpSpPr>
              <a:xfrm>
                <a:off x="3750870" y="3418650"/>
                <a:ext cx="37776" cy="32380"/>
                <a:chOff x="3750870" y="3418650"/>
                <a:chExt cx="37776" cy="32380"/>
              </a:xfrm>
            </p:grpSpPr>
            <p:sp>
              <p:nvSpPr>
                <p:cNvPr id="5227" name="Google Shape;5227;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4"/>
              <p:cNvGrpSpPr/>
              <p:nvPr/>
            </p:nvGrpSpPr>
            <p:grpSpPr>
              <a:xfrm>
                <a:off x="3632509" y="3274438"/>
                <a:ext cx="37783" cy="32357"/>
                <a:chOff x="3632509" y="3274438"/>
                <a:chExt cx="37783" cy="32357"/>
              </a:xfrm>
            </p:grpSpPr>
            <p:sp>
              <p:nvSpPr>
                <p:cNvPr id="5230" name="Google Shape;5230;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4"/>
              <p:cNvGrpSpPr/>
              <p:nvPr/>
            </p:nvGrpSpPr>
            <p:grpSpPr>
              <a:xfrm>
                <a:off x="3906424" y="3297561"/>
                <a:ext cx="37776" cy="32451"/>
                <a:chOff x="3906424" y="3297561"/>
                <a:chExt cx="37776" cy="32451"/>
              </a:xfrm>
            </p:grpSpPr>
            <p:sp>
              <p:nvSpPr>
                <p:cNvPr id="5233" name="Google Shape;5233;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4"/>
              <p:cNvGrpSpPr/>
              <p:nvPr/>
            </p:nvGrpSpPr>
            <p:grpSpPr>
              <a:xfrm>
                <a:off x="3866084" y="3412107"/>
                <a:ext cx="37776" cy="32357"/>
                <a:chOff x="3866084" y="3412107"/>
                <a:chExt cx="37776" cy="32357"/>
              </a:xfrm>
            </p:grpSpPr>
            <p:sp>
              <p:nvSpPr>
                <p:cNvPr id="5236" name="Google Shape;5236;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4"/>
              <p:cNvGrpSpPr/>
              <p:nvPr/>
            </p:nvGrpSpPr>
            <p:grpSpPr>
              <a:xfrm>
                <a:off x="4023919" y="3766409"/>
                <a:ext cx="37783" cy="32357"/>
                <a:chOff x="4023919" y="3766409"/>
                <a:chExt cx="37783" cy="32357"/>
              </a:xfrm>
            </p:grpSpPr>
            <p:sp>
              <p:nvSpPr>
                <p:cNvPr id="5239" name="Google Shape;5239;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4"/>
              <p:cNvGrpSpPr/>
              <p:nvPr/>
            </p:nvGrpSpPr>
            <p:grpSpPr>
              <a:xfrm>
                <a:off x="3973882" y="3779449"/>
                <a:ext cx="37776" cy="32357"/>
                <a:chOff x="3973882" y="3779449"/>
                <a:chExt cx="37776" cy="32357"/>
              </a:xfrm>
            </p:grpSpPr>
            <p:sp>
              <p:nvSpPr>
                <p:cNvPr id="5242" name="Google Shape;5242;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4"/>
              <p:cNvGrpSpPr/>
              <p:nvPr/>
            </p:nvGrpSpPr>
            <p:grpSpPr>
              <a:xfrm>
                <a:off x="4073398" y="3838028"/>
                <a:ext cx="37776" cy="32380"/>
                <a:chOff x="4073398" y="3838028"/>
                <a:chExt cx="37776" cy="32380"/>
              </a:xfrm>
            </p:grpSpPr>
            <p:sp>
              <p:nvSpPr>
                <p:cNvPr id="5245" name="Google Shape;5245;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4"/>
              <p:cNvGrpSpPr/>
              <p:nvPr/>
            </p:nvGrpSpPr>
            <p:grpSpPr>
              <a:xfrm>
                <a:off x="4342672" y="4144496"/>
                <a:ext cx="37752" cy="32364"/>
                <a:chOff x="4342672" y="4144496"/>
                <a:chExt cx="37752" cy="32364"/>
              </a:xfrm>
            </p:grpSpPr>
            <p:sp>
              <p:nvSpPr>
                <p:cNvPr id="5248" name="Google Shape;5248;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4"/>
              <p:cNvGrpSpPr/>
              <p:nvPr/>
            </p:nvGrpSpPr>
            <p:grpSpPr>
              <a:xfrm>
                <a:off x="4406386" y="4056872"/>
                <a:ext cx="37783" cy="32364"/>
                <a:chOff x="4406386" y="4056872"/>
                <a:chExt cx="37783" cy="32364"/>
              </a:xfrm>
            </p:grpSpPr>
            <p:sp>
              <p:nvSpPr>
                <p:cNvPr id="5251" name="Google Shape;5251;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4"/>
              <p:cNvGrpSpPr/>
              <p:nvPr/>
            </p:nvGrpSpPr>
            <p:grpSpPr>
              <a:xfrm>
                <a:off x="4284416" y="4245254"/>
                <a:ext cx="37783" cy="32357"/>
                <a:chOff x="4284416" y="4245254"/>
                <a:chExt cx="37783" cy="32357"/>
              </a:xfrm>
            </p:grpSpPr>
            <p:sp>
              <p:nvSpPr>
                <p:cNvPr id="5254" name="Google Shape;5254;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4"/>
              <p:cNvGrpSpPr/>
              <p:nvPr/>
            </p:nvGrpSpPr>
            <p:grpSpPr>
              <a:xfrm>
                <a:off x="4219057" y="4331258"/>
                <a:ext cx="37776" cy="32364"/>
                <a:chOff x="4219057" y="4331258"/>
                <a:chExt cx="37776" cy="32364"/>
              </a:xfrm>
            </p:grpSpPr>
            <p:sp>
              <p:nvSpPr>
                <p:cNvPr id="5257" name="Google Shape;5257;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4"/>
              <p:cNvGrpSpPr/>
              <p:nvPr/>
            </p:nvGrpSpPr>
            <p:grpSpPr>
              <a:xfrm>
                <a:off x="4204122" y="4141688"/>
                <a:ext cx="33497" cy="28699"/>
                <a:chOff x="4204122" y="4141688"/>
                <a:chExt cx="33497" cy="28699"/>
              </a:xfrm>
            </p:grpSpPr>
            <p:sp>
              <p:nvSpPr>
                <p:cNvPr id="5260" name="Google Shape;5260;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4"/>
              <p:cNvGrpSpPr/>
              <p:nvPr/>
            </p:nvGrpSpPr>
            <p:grpSpPr>
              <a:xfrm>
                <a:off x="4301546" y="4003869"/>
                <a:ext cx="38916" cy="33324"/>
                <a:chOff x="4301546" y="4003869"/>
                <a:chExt cx="38916" cy="33324"/>
              </a:xfrm>
            </p:grpSpPr>
            <p:sp>
              <p:nvSpPr>
                <p:cNvPr id="5263" name="Google Shape;5263;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4"/>
              <p:cNvGrpSpPr/>
              <p:nvPr/>
            </p:nvGrpSpPr>
            <p:grpSpPr>
              <a:xfrm>
                <a:off x="4210681" y="3924669"/>
                <a:ext cx="36549" cy="31366"/>
                <a:chOff x="4210681" y="3924669"/>
                <a:chExt cx="36549" cy="31366"/>
              </a:xfrm>
            </p:grpSpPr>
            <p:sp>
              <p:nvSpPr>
                <p:cNvPr id="5266" name="Google Shape;5266;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4"/>
              <p:cNvGrpSpPr/>
              <p:nvPr/>
            </p:nvGrpSpPr>
            <p:grpSpPr>
              <a:xfrm>
                <a:off x="3987771" y="3628874"/>
                <a:ext cx="31499" cy="26993"/>
                <a:chOff x="3987771" y="3628874"/>
                <a:chExt cx="31499" cy="26993"/>
              </a:xfrm>
            </p:grpSpPr>
            <p:sp>
              <p:nvSpPr>
                <p:cNvPr id="5269" name="Google Shape;5269;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4"/>
              <p:cNvGrpSpPr/>
              <p:nvPr/>
            </p:nvGrpSpPr>
            <p:grpSpPr>
              <a:xfrm>
                <a:off x="4087382" y="3775674"/>
                <a:ext cx="31405" cy="26898"/>
                <a:chOff x="4087382" y="3775674"/>
                <a:chExt cx="31405" cy="26898"/>
              </a:xfrm>
            </p:grpSpPr>
            <p:sp>
              <p:nvSpPr>
                <p:cNvPr id="5272" name="Google Shape;5272;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74"/>
              <p:cNvGrpSpPr/>
              <p:nvPr/>
            </p:nvGrpSpPr>
            <p:grpSpPr>
              <a:xfrm>
                <a:off x="4118873" y="3856637"/>
                <a:ext cx="31405" cy="26906"/>
                <a:chOff x="4118873" y="3856637"/>
                <a:chExt cx="31405" cy="26906"/>
              </a:xfrm>
            </p:grpSpPr>
            <p:sp>
              <p:nvSpPr>
                <p:cNvPr id="5275" name="Google Shape;5275;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4"/>
              <p:cNvGrpSpPr/>
              <p:nvPr/>
            </p:nvGrpSpPr>
            <p:grpSpPr>
              <a:xfrm>
                <a:off x="4168541" y="3639523"/>
                <a:ext cx="31499" cy="26906"/>
                <a:chOff x="4168541" y="3639523"/>
                <a:chExt cx="31499" cy="26906"/>
              </a:xfrm>
            </p:grpSpPr>
            <p:sp>
              <p:nvSpPr>
                <p:cNvPr id="5278" name="Google Shape;5278;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4"/>
              <p:cNvGrpSpPr/>
              <p:nvPr/>
            </p:nvGrpSpPr>
            <p:grpSpPr>
              <a:xfrm>
                <a:off x="3965789" y="3393545"/>
                <a:ext cx="31405" cy="26945"/>
                <a:chOff x="3965789" y="3393545"/>
                <a:chExt cx="31405" cy="26945"/>
              </a:xfrm>
            </p:grpSpPr>
            <p:sp>
              <p:nvSpPr>
                <p:cNvPr id="5281" name="Google Shape;5281;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4"/>
              <p:cNvGrpSpPr/>
              <p:nvPr/>
            </p:nvGrpSpPr>
            <p:grpSpPr>
              <a:xfrm>
                <a:off x="3925166" y="3491008"/>
                <a:ext cx="31405" cy="27001"/>
                <a:chOff x="3925166" y="3491008"/>
                <a:chExt cx="31405" cy="27001"/>
              </a:xfrm>
            </p:grpSpPr>
            <p:sp>
              <p:nvSpPr>
                <p:cNvPr id="5284" name="Google Shape;5284;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3682845" y="3340976"/>
                <a:ext cx="31397" cy="26898"/>
                <a:chOff x="3682845" y="3340976"/>
                <a:chExt cx="31397" cy="26898"/>
              </a:xfrm>
            </p:grpSpPr>
            <p:sp>
              <p:nvSpPr>
                <p:cNvPr id="5287" name="Google Shape;5287;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4"/>
              <p:cNvGrpSpPr/>
              <p:nvPr/>
            </p:nvGrpSpPr>
            <p:grpSpPr>
              <a:xfrm>
                <a:off x="3795393" y="3353725"/>
                <a:ext cx="31499" cy="26993"/>
                <a:chOff x="3795393" y="3353725"/>
                <a:chExt cx="31499" cy="26993"/>
              </a:xfrm>
            </p:grpSpPr>
            <p:sp>
              <p:nvSpPr>
                <p:cNvPr id="5290" name="Google Shape;5290;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4"/>
              <p:cNvGrpSpPr/>
              <p:nvPr/>
            </p:nvGrpSpPr>
            <p:grpSpPr>
              <a:xfrm>
                <a:off x="4176909" y="4363221"/>
                <a:ext cx="38924" cy="33316"/>
                <a:chOff x="4176909" y="4363221"/>
                <a:chExt cx="38924" cy="33316"/>
              </a:xfrm>
            </p:grpSpPr>
            <p:sp>
              <p:nvSpPr>
                <p:cNvPr id="5293" name="Google Shape;5293;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4"/>
              <p:cNvGrpSpPr/>
              <p:nvPr/>
            </p:nvGrpSpPr>
            <p:grpSpPr>
              <a:xfrm>
                <a:off x="4226191" y="4007660"/>
                <a:ext cx="33560" cy="28770"/>
                <a:chOff x="4226191" y="4007660"/>
                <a:chExt cx="33560" cy="28770"/>
              </a:xfrm>
            </p:grpSpPr>
            <p:sp>
              <p:nvSpPr>
                <p:cNvPr id="5296" name="Google Shape;5296;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4"/>
              <p:cNvGrpSpPr/>
              <p:nvPr/>
            </p:nvGrpSpPr>
            <p:grpSpPr>
              <a:xfrm>
                <a:off x="3597785" y="3377045"/>
                <a:ext cx="33591" cy="28699"/>
                <a:chOff x="3597785" y="3377045"/>
                <a:chExt cx="33591" cy="28699"/>
              </a:xfrm>
            </p:grpSpPr>
            <p:sp>
              <p:nvSpPr>
                <p:cNvPr id="5299" name="Google Shape;5299;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4"/>
              <p:cNvGrpSpPr/>
              <p:nvPr/>
            </p:nvGrpSpPr>
            <p:grpSpPr>
              <a:xfrm>
                <a:off x="3887870" y="3669796"/>
                <a:ext cx="33591" cy="28692"/>
                <a:chOff x="3887870" y="3669796"/>
                <a:chExt cx="33591" cy="28692"/>
              </a:xfrm>
            </p:grpSpPr>
            <p:sp>
              <p:nvSpPr>
                <p:cNvPr id="5302" name="Google Shape;5302;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4"/>
              <p:cNvGrpSpPr/>
              <p:nvPr/>
            </p:nvGrpSpPr>
            <p:grpSpPr>
              <a:xfrm>
                <a:off x="3818320" y="3481625"/>
                <a:ext cx="33497" cy="28770"/>
                <a:chOff x="3818320" y="3481625"/>
                <a:chExt cx="33497" cy="28770"/>
              </a:xfrm>
            </p:grpSpPr>
            <p:sp>
              <p:nvSpPr>
                <p:cNvPr id="5305" name="Google Shape;5305;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4"/>
              <p:cNvGrpSpPr/>
              <p:nvPr/>
            </p:nvGrpSpPr>
            <p:grpSpPr>
              <a:xfrm>
                <a:off x="4278139" y="4120948"/>
                <a:ext cx="37492" cy="32129"/>
                <a:chOff x="4278139" y="4120948"/>
                <a:chExt cx="37492" cy="32129"/>
              </a:xfrm>
            </p:grpSpPr>
            <p:sp>
              <p:nvSpPr>
                <p:cNvPr id="5308" name="Google Shape;5308;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4"/>
              <p:cNvGrpSpPr/>
              <p:nvPr/>
            </p:nvGrpSpPr>
            <p:grpSpPr>
              <a:xfrm>
                <a:off x="4419898" y="3977388"/>
                <a:ext cx="33497" cy="28692"/>
                <a:chOff x="4419898" y="3977388"/>
                <a:chExt cx="33497" cy="28692"/>
              </a:xfrm>
            </p:grpSpPr>
            <p:sp>
              <p:nvSpPr>
                <p:cNvPr id="5311" name="Google Shape;5311;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4"/>
              <p:cNvGrpSpPr/>
              <p:nvPr/>
            </p:nvGrpSpPr>
            <p:grpSpPr>
              <a:xfrm>
                <a:off x="4158930" y="4034684"/>
                <a:ext cx="33497" cy="28762"/>
                <a:chOff x="4158930" y="4034684"/>
                <a:chExt cx="33497" cy="28762"/>
              </a:xfrm>
            </p:grpSpPr>
            <p:sp>
              <p:nvSpPr>
                <p:cNvPr id="5314" name="Google Shape;5314;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4"/>
              <p:cNvGrpSpPr/>
              <p:nvPr/>
            </p:nvGrpSpPr>
            <p:grpSpPr>
              <a:xfrm>
                <a:off x="4134949" y="3957049"/>
                <a:ext cx="33497" cy="28770"/>
                <a:chOff x="4134949" y="3957049"/>
                <a:chExt cx="33497" cy="28770"/>
              </a:xfrm>
            </p:grpSpPr>
            <p:sp>
              <p:nvSpPr>
                <p:cNvPr id="5317" name="Google Shape;5317;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4"/>
              <p:cNvGrpSpPr/>
              <p:nvPr/>
            </p:nvGrpSpPr>
            <p:grpSpPr>
              <a:xfrm>
                <a:off x="4193653" y="4184403"/>
                <a:ext cx="43580" cy="37264"/>
                <a:chOff x="4193653" y="4184403"/>
                <a:chExt cx="43580" cy="37264"/>
              </a:xfrm>
            </p:grpSpPr>
            <p:sp>
              <p:nvSpPr>
                <p:cNvPr id="5320" name="Google Shape;5320;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4"/>
              <p:cNvGrpSpPr/>
              <p:nvPr/>
            </p:nvGrpSpPr>
            <p:grpSpPr>
              <a:xfrm>
                <a:off x="4343600" y="3943844"/>
                <a:ext cx="43580" cy="37312"/>
                <a:chOff x="4343600" y="3943844"/>
                <a:chExt cx="43580" cy="37312"/>
              </a:xfrm>
            </p:grpSpPr>
            <p:sp>
              <p:nvSpPr>
                <p:cNvPr id="5323" name="Google Shape;5323;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4"/>
              <p:cNvGrpSpPr/>
              <p:nvPr/>
            </p:nvGrpSpPr>
            <p:grpSpPr>
              <a:xfrm>
                <a:off x="4172339" y="3381693"/>
                <a:ext cx="31499" cy="27001"/>
                <a:chOff x="4172339" y="3381693"/>
                <a:chExt cx="31499" cy="27001"/>
              </a:xfrm>
            </p:grpSpPr>
            <p:sp>
              <p:nvSpPr>
                <p:cNvPr id="5326" name="Google Shape;5326;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1"/>
        <p:cNvGrpSpPr/>
        <p:nvPr/>
      </p:nvGrpSpPr>
      <p:grpSpPr>
        <a:xfrm>
          <a:off x="0" y="0"/>
          <a:ext cx="0" cy="0"/>
          <a:chOff x="0" y="0"/>
          <a:chExt cx="0" cy="0"/>
        </a:xfrm>
      </p:grpSpPr>
      <p:grpSp>
        <p:nvGrpSpPr>
          <p:cNvPr id="5332" name="Google Shape;5332;p75"/>
          <p:cNvGrpSpPr/>
          <p:nvPr/>
        </p:nvGrpSpPr>
        <p:grpSpPr>
          <a:xfrm>
            <a:off x="729274" y="969771"/>
            <a:ext cx="2507799" cy="206239"/>
            <a:chOff x="106648" y="895722"/>
            <a:chExt cx="4481413" cy="374300"/>
          </a:xfrm>
        </p:grpSpPr>
        <p:grpSp>
          <p:nvGrpSpPr>
            <p:cNvPr id="5333" name="Google Shape;5333;p75"/>
            <p:cNvGrpSpPr/>
            <p:nvPr/>
          </p:nvGrpSpPr>
          <p:grpSpPr>
            <a:xfrm>
              <a:off x="2233276" y="895722"/>
              <a:ext cx="1082667" cy="223591"/>
              <a:chOff x="4808316" y="2800065"/>
              <a:chExt cx="1999386" cy="412910"/>
            </a:xfrm>
          </p:grpSpPr>
          <p:sp>
            <p:nvSpPr>
              <p:cNvPr id="5334" name="Google Shape;5334;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5"/>
              <p:cNvGrpSpPr/>
              <p:nvPr/>
            </p:nvGrpSpPr>
            <p:grpSpPr>
              <a:xfrm>
                <a:off x="4808316" y="2800065"/>
                <a:ext cx="92400" cy="411825"/>
                <a:chOff x="845575" y="2563700"/>
                <a:chExt cx="92400" cy="411825"/>
              </a:xfrm>
            </p:grpSpPr>
            <p:cxnSp>
              <p:nvCxnSpPr>
                <p:cNvPr id="5336" name="Google Shape;5336;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37" name="Google Shape;5337;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5"/>
            <p:cNvGrpSpPr/>
            <p:nvPr/>
          </p:nvGrpSpPr>
          <p:grpSpPr>
            <a:xfrm>
              <a:off x="106648" y="895722"/>
              <a:ext cx="1088401" cy="223591"/>
              <a:chOff x="881025" y="2800065"/>
              <a:chExt cx="2009975" cy="412910"/>
            </a:xfrm>
          </p:grpSpPr>
          <p:sp>
            <p:nvSpPr>
              <p:cNvPr id="5339" name="Google Shape;5339;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5"/>
              <p:cNvGrpSpPr/>
              <p:nvPr/>
            </p:nvGrpSpPr>
            <p:grpSpPr>
              <a:xfrm>
                <a:off x="881025" y="2800065"/>
                <a:ext cx="92400" cy="411825"/>
                <a:chOff x="845575" y="2563700"/>
                <a:chExt cx="92400" cy="411825"/>
              </a:xfrm>
            </p:grpSpPr>
            <p:cxnSp>
              <p:nvCxnSpPr>
                <p:cNvPr id="5341" name="Google Shape;5341;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42" name="Google Shape;5342;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3" name="Google Shape;5343;p75"/>
            <p:cNvGrpSpPr/>
            <p:nvPr/>
          </p:nvGrpSpPr>
          <p:grpSpPr>
            <a:xfrm>
              <a:off x="1172346" y="1047018"/>
              <a:ext cx="1083151" cy="223003"/>
              <a:chOff x="2849073" y="3079467"/>
              <a:chExt cx="2000279" cy="411825"/>
            </a:xfrm>
          </p:grpSpPr>
          <p:sp>
            <p:nvSpPr>
              <p:cNvPr id="5344" name="Google Shape;5344;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5"/>
              <p:cNvGrpSpPr/>
              <p:nvPr/>
            </p:nvGrpSpPr>
            <p:grpSpPr>
              <a:xfrm rot="10800000">
                <a:off x="2849073" y="3079467"/>
                <a:ext cx="92400" cy="411825"/>
                <a:chOff x="2070100" y="2563700"/>
                <a:chExt cx="92400" cy="411825"/>
              </a:xfrm>
            </p:grpSpPr>
            <p:cxnSp>
              <p:nvCxnSpPr>
                <p:cNvPr id="5346" name="Google Shape;5346;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47" name="Google Shape;5347;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8" name="Google Shape;5348;p75"/>
            <p:cNvGrpSpPr/>
            <p:nvPr/>
          </p:nvGrpSpPr>
          <p:grpSpPr>
            <a:xfrm>
              <a:off x="3290132" y="1047018"/>
              <a:ext cx="1297929" cy="223003"/>
              <a:chOff x="6760035" y="3079467"/>
              <a:chExt cx="2396914" cy="411825"/>
            </a:xfrm>
          </p:grpSpPr>
          <p:sp>
            <p:nvSpPr>
              <p:cNvPr id="5349" name="Google Shape;5349;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5"/>
              <p:cNvGrpSpPr/>
              <p:nvPr/>
            </p:nvGrpSpPr>
            <p:grpSpPr>
              <a:xfrm rot="10800000">
                <a:off x="6760035" y="3079467"/>
                <a:ext cx="92400" cy="411825"/>
                <a:chOff x="2070100" y="2563700"/>
                <a:chExt cx="92400" cy="411825"/>
              </a:xfrm>
            </p:grpSpPr>
            <p:cxnSp>
              <p:nvCxnSpPr>
                <p:cNvPr id="5351" name="Google Shape;5351;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352" name="Google Shape;5352;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3" name="Google Shape;5353;p75"/>
          <p:cNvGrpSpPr/>
          <p:nvPr/>
        </p:nvGrpSpPr>
        <p:grpSpPr>
          <a:xfrm>
            <a:off x="2147036" y="3369142"/>
            <a:ext cx="1086701" cy="799429"/>
            <a:chOff x="2183288" y="3555572"/>
            <a:chExt cx="1136241" cy="835873"/>
          </a:xfrm>
        </p:grpSpPr>
        <p:sp>
          <p:nvSpPr>
            <p:cNvPr id="5354" name="Google Shape;5354;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5"/>
            <p:cNvGrpSpPr/>
            <p:nvPr/>
          </p:nvGrpSpPr>
          <p:grpSpPr>
            <a:xfrm>
              <a:off x="2205895" y="3637269"/>
              <a:ext cx="1089848" cy="724993"/>
              <a:chOff x="2205895" y="3637269"/>
              <a:chExt cx="1089848" cy="724993"/>
            </a:xfrm>
          </p:grpSpPr>
          <p:sp>
            <p:nvSpPr>
              <p:cNvPr id="5356" name="Google Shape;5356;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3" name="Google Shape;5363;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64" name="Google Shape;5364;p75"/>
            <p:cNvGrpSpPr/>
            <p:nvPr/>
          </p:nvGrpSpPr>
          <p:grpSpPr>
            <a:xfrm>
              <a:off x="3173850" y="3779426"/>
              <a:ext cx="145679" cy="70048"/>
              <a:chOff x="3173850" y="3779426"/>
              <a:chExt cx="145679" cy="70048"/>
            </a:xfrm>
          </p:grpSpPr>
          <p:cxnSp>
            <p:nvCxnSpPr>
              <p:cNvPr id="5365" name="Google Shape;5365;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366" name="Google Shape;5366;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75"/>
            <p:cNvGrpSpPr/>
            <p:nvPr/>
          </p:nvGrpSpPr>
          <p:grpSpPr>
            <a:xfrm>
              <a:off x="2183288" y="4139483"/>
              <a:ext cx="145133" cy="70048"/>
              <a:chOff x="2183288" y="4139483"/>
              <a:chExt cx="145133" cy="70048"/>
            </a:xfrm>
          </p:grpSpPr>
          <p:cxnSp>
            <p:nvCxnSpPr>
              <p:cNvPr id="5368" name="Google Shape;5368;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369" name="Google Shape;5369;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0" name="Google Shape;5370;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1" name="Google Shape;5371;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372" name="Google Shape;5372;p75"/>
            <p:cNvGrpSpPr/>
            <p:nvPr/>
          </p:nvGrpSpPr>
          <p:grpSpPr>
            <a:xfrm>
              <a:off x="2943836" y="4268886"/>
              <a:ext cx="60717" cy="122559"/>
              <a:chOff x="2943836" y="4268886"/>
              <a:chExt cx="60717" cy="122559"/>
            </a:xfrm>
          </p:grpSpPr>
          <p:sp>
            <p:nvSpPr>
              <p:cNvPr id="5373" name="Google Shape;5373;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375" name="Google Shape;5375;p75"/>
          <p:cNvGrpSpPr/>
          <p:nvPr/>
        </p:nvGrpSpPr>
        <p:grpSpPr>
          <a:xfrm>
            <a:off x="3409981" y="1290142"/>
            <a:ext cx="1675870" cy="758251"/>
            <a:chOff x="3530532" y="1496185"/>
            <a:chExt cx="1562000" cy="706730"/>
          </a:xfrm>
        </p:grpSpPr>
        <p:cxnSp>
          <p:nvCxnSpPr>
            <p:cNvPr id="5376" name="Google Shape;5376;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377" name="Google Shape;5377;p75"/>
            <p:cNvGrpSpPr/>
            <p:nvPr/>
          </p:nvGrpSpPr>
          <p:grpSpPr>
            <a:xfrm>
              <a:off x="3530532" y="1496185"/>
              <a:ext cx="323430" cy="463587"/>
              <a:chOff x="3530532" y="1496185"/>
              <a:chExt cx="323430" cy="463587"/>
            </a:xfrm>
          </p:grpSpPr>
          <p:grpSp>
            <p:nvGrpSpPr>
              <p:cNvPr id="5378" name="Google Shape;5378;p75"/>
              <p:cNvGrpSpPr/>
              <p:nvPr/>
            </p:nvGrpSpPr>
            <p:grpSpPr>
              <a:xfrm>
                <a:off x="3567462" y="1496185"/>
                <a:ext cx="286500" cy="361376"/>
                <a:chOff x="3567462" y="1496185"/>
                <a:chExt cx="286500" cy="361376"/>
              </a:xfrm>
            </p:grpSpPr>
            <p:cxnSp>
              <p:nvCxnSpPr>
                <p:cNvPr id="5379" name="Google Shape;5379;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80" name="Google Shape;5380;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1" name="Google Shape;5381;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75"/>
            <p:cNvGrpSpPr/>
            <p:nvPr/>
          </p:nvGrpSpPr>
          <p:grpSpPr>
            <a:xfrm>
              <a:off x="3891569" y="1779209"/>
              <a:ext cx="323945" cy="423706"/>
              <a:chOff x="3891569" y="1779209"/>
              <a:chExt cx="323945" cy="423706"/>
            </a:xfrm>
          </p:grpSpPr>
          <p:grpSp>
            <p:nvGrpSpPr>
              <p:cNvPr id="5383" name="Google Shape;5383;p75"/>
              <p:cNvGrpSpPr/>
              <p:nvPr/>
            </p:nvGrpSpPr>
            <p:grpSpPr>
              <a:xfrm>
                <a:off x="3929014" y="1881638"/>
                <a:ext cx="286500" cy="321278"/>
                <a:chOff x="3929014" y="1881638"/>
                <a:chExt cx="286500" cy="321278"/>
              </a:xfrm>
            </p:grpSpPr>
            <p:cxnSp>
              <p:nvCxnSpPr>
                <p:cNvPr id="5384" name="Google Shape;5384;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385" name="Google Shape;5385;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6" name="Google Shape;5386;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5"/>
            <p:cNvGrpSpPr/>
            <p:nvPr/>
          </p:nvGrpSpPr>
          <p:grpSpPr>
            <a:xfrm>
              <a:off x="4252606" y="1496185"/>
              <a:ext cx="324721" cy="463587"/>
              <a:chOff x="4252606" y="1496185"/>
              <a:chExt cx="324721" cy="463587"/>
            </a:xfrm>
          </p:grpSpPr>
          <p:grpSp>
            <p:nvGrpSpPr>
              <p:cNvPr id="5388" name="Google Shape;5388;p75"/>
              <p:cNvGrpSpPr/>
              <p:nvPr/>
            </p:nvGrpSpPr>
            <p:grpSpPr>
              <a:xfrm>
                <a:off x="4290828" y="1496185"/>
                <a:ext cx="286500" cy="361376"/>
                <a:chOff x="4290828" y="1496185"/>
                <a:chExt cx="286500" cy="361376"/>
              </a:xfrm>
            </p:grpSpPr>
            <p:cxnSp>
              <p:nvCxnSpPr>
                <p:cNvPr id="5389" name="Google Shape;5389;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390" name="Google Shape;5390;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1" name="Google Shape;5391;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5"/>
            <p:cNvGrpSpPr/>
            <p:nvPr/>
          </p:nvGrpSpPr>
          <p:grpSpPr>
            <a:xfrm>
              <a:off x="4613643" y="1763716"/>
              <a:ext cx="325308" cy="439200"/>
              <a:chOff x="4613643" y="1763716"/>
              <a:chExt cx="325308" cy="439200"/>
            </a:xfrm>
          </p:grpSpPr>
          <p:grpSp>
            <p:nvGrpSpPr>
              <p:cNvPr id="5393" name="Google Shape;5393;p75"/>
              <p:cNvGrpSpPr/>
              <p:nvPr/>
            </p:nvGrpSpPr>
            <p:grpSpPr>
              <a:xfrm>
                <a:off x="4652451" y="1879538"/>
                <a:ext cx="286500" cy="323378"/>
                <a:chOff x="4652451" y="1879538"/>
                <a:chExt cx="286500" cy="323378"/>
              </a:xfrm>
            </p:grpSpPr>
            <p:cxnSp>
              <p:nvCxnSpPr>
                <p:cNvPr id="5394" name="Google Shape;5394;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395" name="Google Shape;5395;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7" name="Google Shape;5397;p75"/>
          <p:cNvGrpSpPr/>
          <p:nvPr/>
        </p:nvGrpSpPr>
        <p:grpSpPr>
          <a:xfrm>
            <a:off x="3421841" y="2143768"/>
            <a:ext cx="1652173" cy="391517"/>
            <a:chOff x="3512551" y="2358270"/>
            <a:chExt cx="1597383" cy="378533"/>
          </a:xfrm>
        </p:grpSpPr>
        <p:cxnSp>
          <p:nvCxnSpPr>
            <p:cNvPr id="5398" name="Google Shape;5398;p75"/>
            <p:cNvCxnSpPr>
              <a:stCxn id="5399" idx="6"/>
              <a:endCxn id="540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01" name="Google Shape;5401;p75"/>
            <p:cNvGrpSpPr/>
            <p:nvPr/>
          </p:nvGrpSpPr>
          <p:grpSpPr>
            <a:xfrm>
              <a:off x="3512551" y="2358270"/>
              <a:ext cx="225647" cy="307714"/>
              <a:chOff x="2182679" y="2004714"/>
              <a:chExt cx="792300" cy="1080458"/>
            </a:xfrm>
          </p:grpSpPr>
          <p:cxnSp>
            <p:nvCxnSpPr>
              <p:cNvPr id="5402" name="Google Shape;5402;p75"/>
              <p:cNvCxnSpPr>
                <a:stCxn id="540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99" name="Google Shape;5399;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5"/>
            <p:cNvGrpSpPr/>
            <p:nvPr/>
          </p:nvGrpSpPr>
          <p:grpSpPr>
            <a:xfrm>
              <a:off x="3969644" y="2440153"/>
              <a:ext cx="225853" cy="296651"/>
              <a:chOff x="3775710" y="1729289"/>
              <a:chExt cx="136500" cy="179289"/>
            </a:xfrm>
          </p:grpSpPr>
          <p:cxnSp>
            <p:nvCxnSpPr>
              <p:cNvPr id="5405" name="Google Shape;5405;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06" name="Google Shape;5406;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5"/>
            <p:cNvGrpSpPr/>
            <p:nvPr/>
          </p:nvGrpSpPr>
          <p:grpSpPr>
            <a:xfrm>
              <a:off x="4427051" y="2358270"/>
              <a:ext cx="225647" cy="307714"/>
              <a:chOff x="5393704" y="2004714"/>
              <a:chExt cx="792300" cy="1080458"/>
            </a:xfrm>
          </p:grpSpPr>
          <p:cxnSp>
            <p:nvCxnSpPr>
              <p:cNvPr id="5409" name="Google Shape;5409;p75"/>
              <p:cNvCxnSpPr>
                <a:stCxn id="541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11" name="Google Shape;5411;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5"/>
            <p:cNvGrpSpPr/>
            <p:nvPr/>
          </p:nvGrpSpPr>
          <p:grpSpPr>
            <a:xfrm>
              <a:off x="4884287" y="2440252"/>
              <a:ext cx="225647" cy="296532"/>
              <a:chOff x="6999166" y="2292572"/>
              <a:chExt cx="792300" cy="1041192"/>
            </a:xfrm>
          </p:grpSpPr>
          <p:cxnSp>
            <p:nvCxnSpPr>
              <p:cNvPr id="5413" name="Google Shape;5413;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00" name="Google Shape;5400;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75"/>
          <p:cNvGrpSpPr/>
          <p:nvPr/>
        </p:nvGrpSpPr>
        <p:grpSpPr>
          <a:xfrm>
            <a:off x="6842649" y="979967"/>
            <a:ext cx="1581844" cy="732818"/>
            <a:chOff x="634175" y="2986275"/>
            <a:chExt cx="3147949" cy="1458344"/>
          </a:xfrm>
        </p:grpSpPr>
        <p:cxnSp>
          <p:nvCxnSpPr>
            <p:cNvPr id="5416" name="Google Shape;5416;p75"/>
            <p:cNvCxnSpPr>
              <a:stCxn id="5417" idx="4"/>
              <a:endCxn id="541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419" name="Google Shape;5419;p75"/>
            <p:cNvCxnSpPr>
              <a:stCxn id="5418" idx="0"/>
              <a:endCxn id="542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21" name="Google Shape;5421;p75"/>
            <p:cNvCxnSpPr>
              <a:stCxn id="5420" idx="4"/>
              <a:endCxn id="542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423" name="Google Shape;5423;p75"/>
            <p:cNvCxnSpPr>
              <a:stCxn id="5422" idx="0"/>
              <a:endCxn id="542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424" name="Google Shape;5424;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20" name="Google Shape;5420;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17" name="Google Shape;5417;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22" name="Google Shape;5422;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418" name="Google Shape;5418;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425" name="Google Shape;5425;p75"/>
          <p:cNvGrpSpPr/>
          <p:nvPr/>
        </p:nvGrpSpPr>
        <p:grpSpPr>
          <a:xfrm>
            <a:off x="3410364" y="2674277"/>
            <a:ext cx="1675128" cy="313674"/>
            <a:chOff x="998425" y="1182125"/>
            <a:chExt cx="1065400" cy="199500"/>
          </a:xfrm>
        </p:grpSpPr>
        <p:sp>
          <p:nvSpPr>
            <p:cNvPr id="5426" name="Google Shape;5426;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5"/>
          <p:cNvGrpSpPr/>
          <p:nvPr/>
        </p:nvGrpSpPr>
        <p:grpSpPr>
          <a:xfrm>
            <a:off x="3410363" y="3630244"/>
            <a:ext cx="1675129" cy="525345"/>
            <a:chOff x="5194708" y="3484366"/>
            <a:chExt cx="3148148" cy="987304"/>
          </a:xfrm>
        </p:grpSpPr>
        <p:grpSp>
          <p:nvGrpSpPr>
            <p:cNvPr id="5432" name="Google Shape;5432;p75"/>
            <p:cNvGrpSpPr/>
            <p:nvPr/>
          </p:nvGrpSpPr>
          <p:grpSpPr>
            <a:xfrm>
              <a:off x="7531521" y="3484366"/>
              <a:ext cx="811335" cy="987304"/>
              <a:chOff x="3379425" y="1617275"/>
              <a:chExt cx="1090650" cy="1327200"/>
            </a:xfrm>
          </p:grpSpPr>
          <p:sp>
            <p:nvSpPr>
              <p:cNvPr id="5433" name="Google Shape;5433;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5"/>
            <p:cNvGrpSpPr/>
            <p:nvPr/>
          </p:nvGrpSpPr>
          <p:grpSpPr>
            <a:xfrm>
              <a:off x="6752546" y="3484366"/>
              <a:ext cx="811428" cy="987304"/>
              <a:chOff x="2332275" y="1617275"/>
              <a:chExt cx="1090775" cy="1327200"/>
            </a:xfrm>
          </p:grpSpPr>
          <p:sp>
            <p:nvSpPr>
              <p:cNvPr id="5437" name="Google Shape;5437;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75"/>
            <p:cNvGrpSpPr/>
            <p:nvPr/>
          </p:nvGrpSpPr>
          <p:grpSpPr>
            <a:xfrm>
              <a:off x="5973664" y="3484366"/>
              <a:ext cx="811335" cy="987304"/>
              <a:chOff x="1285250" y="1617275"/>
              <a:chExt cx="1090650" cy="1327200"/>
            </a:xfrm>
          </p:grpSpPr>
          <p:sp>
            <p:nvSpPr>
              <p:cNvPr id="5441" name="Google Shape;5441;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5"/>
            <p:cNvGrpSpPr/>
            <p:nvPr/>
          </p:nvGrpSpPr>
          <p:grpSpPr>
            <a:xfrm>
              <a:off x="5194708" y="3484366"/>
              <a:ext cx="811409" cy="987304"/>
              <a:chOff x="238125" y="1617275"/>
              <a:chExt cx="1090750" cy="1327200"/>
            </a:xfrm>
          </p:grpSpPr>
          <p:sp>
            <p:nvSpPr>
              <p:cNvPr id="5445" name="Google Shape;5445;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8" name="Google Shape;5448;p75"/>
          <p:cNvGrpSpPr/>
          <p:nvPr/>
        </p:nvGrpSpPr>
        <p:grpSpPr>
          <a:xfrm>
            <a:off x="6844048" y="2276133"/>
            <a:ext cx="1579046" cy="522230"/>
            <a:chOff x="6853641" y="2534077"/>
            <a:chExt cx="1515545" cy="501229"/>
          </a:xfrm>
        </p:grpSpPr>
        <p:grpSp>
          <p:nvGrpSpPr>
            <p:cNvPr id="5449" name="Google Shape;5449;p75"/>
            <p:cNvGrpSpPr/>
            <p:nvPr/>
          </p:nvGrpSpPr>
          <p:grpSpPr>
            <a:xfrm>
              <a:off x="6853641" y="2618923"/>
              <a:ext cx="1515545" cy="324556"/>
              <a:chOff x="6853641" y="2618923"/>
              <a:chExt cx="1515545" cy="324556"/>
            </a:xfrm>
          </p:grpSpPr>
          <p:sp>
            <p:nvSpPr>
              <p:cNvPr id="5450" name="Google Shape;5450;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5" name="Google Shape;5455;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75"/>
          <p:cNvGrpSpPr/>
          <p:nvPr/>
        </p:nvGrpSpPr>
        <p:grpSpPr>
          <a:xfrm>
            <a:off x="3438940" y="3151173"/>
            <a:ext cx="1617976" cy="346616"/>
            <a:chOff x="1808063" y="4294338"/>
            <a:chExt cx="3370782" cy="721817"/>
          </a:xfrm>
        </p:grpSpPr>
        <p:sp>
          <p:nvSpPr>
            <p:cNvPr id="5461" name="Google Shape;5461;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5"/>
          <p:cNvGrpSpPr/>
          <p:nvPr/>
        </p:nvGrpSpPr>
        <p:grpSpPr>
          <a:xfrm>
            <a:off x="5264936" y="3817923"/>
            <a:ext cx="1417067" cy="350605"/>
            <a:chOff x="4234950" y="2101012"/>
            <a:chExt cx="4219974" cy="1044090"/>
          </a:xfrm>
        </p:grpSpPr>
        <p:sp>
          <p:nvSpPr>
            <p:cNvPr id="5472" name="Google Shape;5472;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5"/>
          <p:cNvGrpSpPr/>
          <p:nvPr/>
        </p:nvGrpSpPr>
        <p:grpSpPr>
          <a:xfrm>
            <a:off x="6840408" y="1808681"/>
            <a:ext cx="1586327" cy="371557"/>
            <a:chOff x="1247650" y="2075423"/>
            <a:chExt cx="6648477" cy="1557238"/>
          </a:xfrm>
        </p:grpSpPr>
        <p:sp>
          <p:nvSpPr>
            <p:cNvPr id="5489" name="Google Shape;5489;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75"/>
          <p:cNvGrpSpPr/>
          <p:nvPr/>
        </p:nvGrpSpPr>
        <p:grpSpPr>
          <a:xfrm>
            <a:off x="5271678" y="961870"/>
            <a:ext cx="1415601" cy="1648533"/>
            <a:chOff x="1839112" y="2209163"/>
            <a:chExt cx="1918159" cy="2233784"/>
          </a:xfrm>
        </p:grpSpPr>
        <p:sp>
          <p:nvSpPr>
            <p:cNvPr id="5496" name="Google Shape;5496;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9" name="Google Shape;5499;p75"/>
            <p:cNvCxnSpPr>
              <a:stCxn id="5496" idx="6"/>
              <a:endCxn id="549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00" name="Google Shape;5500;p75"/>
            <p:cNvCxnSpPr>
              <a:stCxn id="5497" idx="4"/>
              <a:endCxn id="550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02" name="Google Shape;5502;p75"/>
            <p:cNvCxnSpPr>
              <a:stCxn id="5501" idx="6"/>
              <a:endCxn id="549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03" name="Google Shape;5503;p75"/>
            <p:cNvCxnSpPr>
              <a:stCxn id="5498" idx="4"/>
              <a:endCxn id="550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01" name="Google Shape;5501;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6" name="Google Shape;5506;p75"/>
            <p:cNvCxnSpPr>
              <a:endCxn id="550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07" name="Google Shape;5507;p75"/>
          <p:cNvGrpSpPr/>
          <p:nvPr/>
        </p:nvGrpSpPr>
        <p:grpSpPr>
          <a:xfrm>
            <a:off x="3428944" y="979954"/>
            <a:ext cx="1637968" cy="154942"/>
            <a:chOff x="238125" y="2506075"/>
            <a:chExt cx="7115411" cy="673075"/>
          </a:xfrm>
        </p:grpSpPr>
        <p:sp>
          <p:nvSpPr>
            <p:cNvPr id="5508" name="Google Shape;5508;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5"/>
          <p:cNvGrpSpPr/>
          <p:nvPr/>
        </p:nvGrpSpPr>
        <p:grpSpPr>
          <a:xfrm>
            <a:off x="1969680" y="1294672"/>
            <a:ext cx="1262932" cy="785408"/>
            <a:chOff x="548861" y="389676"/>
            <a:chExt cx="3843371" cy="2390163"/>
          </a:xfrm>
        </p:grpSpPr>
        <p:cxnSp>
          <p:nvCxnSpPr>
            <p:cNvPr id="5514" name="Google Shape;5514;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15" name="Google Shape;5515;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16" name="Google Shape;5516;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517" name="Google Shape;5517;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518" name="Google Shape;5518;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519" name="Google Shape;5519;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0" name="Google Shape;5520;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521" name="Google Shape;5521;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75"/>
          <p:cNvGrpSpPr/>
          <p:nvPr/>
        </p:nvGrpSpPr>
        <p:grpSpPr>
          <a:xfrm>
            <a:off x="757812" y="2401550"/>
            <a:ext cx="1412054" cy="633562"/>
            <a:chOff x="1187400" y="2529299"/>
            <a:chExt cx="6769193" cy="2241903"/>
          </a:xfrm>
        </p:grpSpPr>
        <p:sp>
          <p:nvSpPr>
            <p:cNvPr id="5528" name="Google Shape;5528;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29" name="Google Shape;5529;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30" name="Google Shape;5530;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31" name="Google Shape;5531;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32" name="Google Shape;5532;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33" name="Google Shape;5533;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534" name="Google Shape;5534;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535" name="Google Shape;5535;p75"/>
            <p:cNvCxnSpPr>
              <a:stCxn id="5528" idx="2"/>
              <a:endCxn id="552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36" name="Google Shape;5536;p75"/>
            <p:cNvCxnSpPr>
              <a:stCxn id="5530" idx="0"/>
              <a:endCxn id="552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37" name="Google Shape;5537;p75"/>
            <p:cNvCxnSpPr>
              <a:stCxn id="5530" idx="2"/>
              <a:endCxn id="553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38" name="Google Shape;5538;p75"/>
            <p:cNvCxnSpPr>
              <a:stCxn id="5531" idx="0"/>
              <a:endCxn id="553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39" name="Google Shape;5539;p75"/>
            <p:cNvCxnSpPr>
              <a:stCxn id="5529" idx="2"/>
              <a:endCxn id="553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540" name="Google Shape;5540;p75"/>
            <p:cNvCxnSpPr>
              <a:stCxn id="5533" idx="0"/>
              <a:endCxn id="552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541" name="Google Shape;5541;p75"/>
          <p:cNvGrpSpPr/>
          <p:nvPr/>
        </p:nvGrpSpPr>
        <p:grpSpPr>
          <a:xfrm>
            <a:off x="6844058" y="2894258"/>
            <a:ext cx="1579035" cy="540873"/>
            <a:chOff x="6895650" y="3126697"/>
            <a:chExt cx="1436662" cy="492105"/>
          </a:xfrm>
        </p:grpSpPr>
        <p:sp>
          <p:nvSpPr>
            <p:cNvPr id="5542" name="Google Shape;5542;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7" name="Google Shape;5547;p75"/>
            <p:cNvGrpSpPr/>
            <p:nvPr/>
          </p:nvGrpSpPr>
          <p:grpSpPr>
            <a:xfrm>
              <a:off x="6995957" y="3335810"/>
              <a:ext cx="1230393" cy="71754"/>
              <a:chOff x="6995957" y="3287964"/>
              <a:chExt cx="1230393" cy="71754"/>
            </a:xfrm>
          </p:grpSpPr>
          <p:sp>
            <p:nvSpPr>
              <p:cNvPr id="5548" name="Google Shape;5548;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3" name="Google Shape;5553;p75"/>
          <p:cNvGrpSpPr/>
          <p:nvPr/>
        </p:nvGrpSpPr>
        <p:grpSpPr>
          <a:xfrm>
            <a:off x="6842640" y="3531021"/>
            <a:ext cx="1581862" cy="650625"/>
            <a:chOff x="6777990" y="3710194"/>
            <a:chExt cx="1646915" cy="677382"/>
          </a:xfrm>
        </p:grpSpPr>
        <p:grpSp>
          <p:nvGrpSpPr>
            <p:cNvPr id="5554" name="Google Shape;5554;p75"/>
            <p:cNvGrpSpPr/>
            <p:nvPr/>
          </p:nvGrpSpPr>
          <p:grpSpPr>
            <a:xfrm>
              <a:off x="6777990" y="3874492"/>
              <a:ext cx="411129" cy="513083"/>
              <a:chOff x="6777990" y="3874492"/>
              <a:chExt cx="411129" cy="513083"/>
            </a:xfrm>
          </p:grpSpPr>
          <p:cxnSp>
            <p:nvCxnSpPr>
              <p:cNvPr id="5555" name="Google Shape;5555;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56" name="Google Shape;5556;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5"/>
            <p:cNvGrpSpPr/>
            <p:nvPr/>
          </p:nvGrpSpPr>
          <p:grpSpPr>
            <a:xfrm>
              <a:off x="7188425" y="3710194"/>
              <a:ext cx="411123" cy="520535"/>
              <a:chOff x="7188425" y="3710194"/>
              <a:chExt cx="411123" cy="520535"/>
            </a:xfrm>
          </p:grpSpPr>
          <p:cxnSp>
            <p:nvCxnSpPr>
              <p:cNvPr id="5558" name="Google Shape;5558;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59" name="Google Shape;5559;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5"/>
            <p:cNvGrpSpPr/>
            <p:nvPr/>
          </p:nvGrpSpPr>
          <p:grpSpPr>
            <a:xfrm>
              <a:off x="7603341" y="3874492"/>
              <a:ext cx="411474" cy="513083"/>
              <a:chOff x="7603341" y="3874492"/>
              <a:chExt cx="411474" cy="513083"/>
            </a:xfrm>
          </p:grpSpPr>
          <p:cxnSp>
            <p:nvCxnSpPr>
              <p:cNvPr id="5561" name="Google Shape;5561;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562" name="Google Shape;5562;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5"/>
            <p:cNvGrpSpPr/>
            <p:nvPr/>
          </p:nvGrpSpPr>
          <p:grpSpPr>
            <a:xfrm>
              <a:off x="8013776" y="3722847"/>
              <a:ext cx="411129" cy="507881"/>
              <a:chOff x="8013776" y="3722847"/>
              <a:chExt cx="411129" cy="507881"/>
            </a:xfrm>
          </p:grpSpPr>
          <p:cxnSp>
            <p:nvCxnSpPr>
              <p:cNvPr id="5564" name="Google Shape;5564;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565" name="Google Shape;5565;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75"/>
          <p:cNvGrpSpPr/>
          <p:nvPr/>
        </p:nvGrpSpPr>
        <p:grpSpPr>
          <a:xfrm>
            <a:off x="5262155" y="2703861"/>
            <a:ext cx="1421889" cy="1020603"/>
            <a:chOff x="5190863" y="2824811"/>
            <a:chExt cx="1544860" cy="1108869"/>
          </a:xfrm>
        </p:grpSpPr>
        <p:grpSp>
          <p:nvGrpSpPr>
            <p:cNvPr id="5567" name="Google Shape;5567;p75"/>
            <p:cNvGrpSpPr/>
            <p:nvPr/>
          </p:nvGrpSpPr>
          <p:grpSpPr>
            <a:xfrm>
              <a:off x="5938695" y="3176919"/>
              <a:ext cx="685761" cy="404739"/>
              <a:chOff x="5938695" y="3176919"/>
              <a:chExt cx="685761" cy="404739"/>
            </a:xfrm>
          </p:grpSpPr>
          <p:grpSp>
            <p:nvGrpSpPr>
              <p:cNvPr id="5568" name="Google Shape;5568;p75"/>
              <p:cNvGrpSpPr/>
              <p:nvPr/>
            </p:nvGrpSpPr>
            <p:grpSpPr>
              <a:xfrm>
                <a:off x="5938695" y="3176919"/>
                <a:ext cx="685761" cy="404739"/>
                <a:chOff x="5938695" y="3176919"/>
                <a:chExt cx="685761" cy="404739"/>
              </a:xfrm>
            </p:grpSpPr>
            <p:sp>
              <p:nvSpPr>
                <p:cNvPr id="5569" name="Google Shape;5569;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75"/>
            <p:cNvGrpSpPr/>
            <p:nvPr/>
          </p:nvGrpSpPr>
          <p:grpSpPr>
            <a:xfrm>
              <a:off x="5305233" y="3176835"/>
              <a:ext cx="685971" cy="404655"/>
              <a:chOff x="5305233" y="3176835"/>
              <a:chExt cx="685971" cy="404655"/>
            </a:xfrm>
          </p:grpSpPr>
          <p:grpSp>
            <p:nvGrpSpPr>
              <p:cNvPr id="5573" name="Google Shape;5573;p75"/>
              <p:cNvGrpSpPr/>
              <p:nvPr/>
            </p:nvGrpSpPr>
            <p:grpSpPr>
              <a:xfrm>
                <a:off x="5305233" y="3176835"/>
                <a:ext cx="685971" cy="404655"/>
                <a:chOff x="5305233" y="3176835"/>
                <a:chExt cx="685971" cy="404655"/>
              </a:xfrm>
            </p:grpSpPr>
            <p:sp>
              <p:nvSpPr>
                <p:cNvPr id="5574" name="Google Shape;5574;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6" name="Google Shape;5576;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7" name="Google Shape;5577;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75"/>
            <p:cNvGrpSpPr/>
            <p:nvPr/>
          </p:nvGrpSpPr>
          <p:grpSpPr>
            <a:xfrm>
              <a:off x="5657361" y="2824811"/>
              <a:ext cx="1078361" cy="404655"/>
              <a:chOff x="5657361" y="2824811"/>
              <a:chExt cx="1078361" cy="404655"/>
            </a:xfrm>
          </p:grpSpPr>
          <p:grpSp>
            <p:nvGrpSpPr>
              <p:cNvPr id="5579" name="Google Shape;5579;p75"/>
              <p:cNvGrpSpPr/>
              <p:nvPr/>
            </p:nvGrpSpPr>
            <p:grpSpPr>
              <a:xfrm>
                <a:off x="5657361" y="2824811"/>
                <a:ext cx="1078361" cy="404655"/>
                <a:chOff x="5657361" y="2824811"/>
                <a:chExt cx="1078361" cy="404655"/>
              </a:xfrm>
            </p:grpSpPr>
            <p:grpSp>
              <p:nvGrpSpPr>
                <p:cNvPr id="5580" name="Google Shape;5580;p75"/>
                <p:cNvGrpSpPr/>
                <p:nvPr/>
              </p:nvGrpSpPr>
              <p:grpSpPr>
                <a:xfrm>
                  <a:off x="5938485" y="2824811"/>
                  <a:ext cx="797237" cy="404655"/>
                  <a:chOff x="5938485" y="2824811"/>
                  <a:chExt cx="797237" cy="404655"/>
                </a:xfrm>
              </p:grpSpPr>
              <p:sp>
                <p:nvSpPr>
                  <p:cNvPr id="5581" name="Google Shape;5581;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3" name="Google Shape;5583;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5"/>
            <p:cNvGrpSpPr/>
            <p:nvPr/>
          </p:nvGrpSpPr>
          <p:grpSpPr>
            <a:xfrm>
              <a:off x="5190863" y="3528942"/>
              <a:ext cx="1078026" cy="404739"/>
              <a:chOff x="5190863" y="3528942"/>
              <a:chExt cx="1078026" cy="404739"/>
            </a:xfrm>
          </p:grpSpPr>
          <p:sp>
            <p:nvSpPr>
              <p:cNvPr id="5586" name="Google Shape;5586;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75"/>
              <p:cNvGrpSpPr/>
              <p:nvPr/>
            </p:nvGrpSpPr>
            <p:grpSpPr>
              <a:xfrm>
                <a:off x="5190863" y="3528942"/>
                <a:ext cx="1078026" cy="404739"/>
                <a:chOff x="5190863" y="3528942"/>
                <a:chExt cx="1078026" cy="404739"/>
              </a:xfrm>
            </p:grpSpPr>
            <p:sp>
              <p:nvSpPr>
                <p:cNvPr id="5588" name="Google Shape;5588;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0" name="Google Shape;5590;p75"/>
          <p:cNvGrpSpPr/>
          <p:nvPr/>
        </p:nvGrpSpPr>
        <p:grpSpPr>
          <a:xfrm>
            <a:off x="728162" y="1268329"/>
            <a:ext cx="1086719" cy="879487"/>
            <a:chOff x="803162" y="1474292"/>
            <a:chExt cx="1086719" cy="879487"/>
          </a:xfrm>
        </p:grpSpPr>
        <p:grpSp>
          <p:nvGrpSpPr>
            <p:cNvPr id="5591" name="Google Shape;5591;p75"/>
            <p:cNvGrpSpPr/>
            <p:nvPr/>
          </p:nvGrpSpPr>
          <p:grpSpPr>
            <a:xfrm>
              <a:off x="803162" y="1625948"/>
              <a:ext cx="445856" cy="576579"/>
              <a:chOff x="803162" y="1625948"/>
              <a:chExt cx="445856" cy="576579"/>
            </a:xfrm>
          </p:grpSpPr>
          <p:sp>
            <p:nvSpPr>
              <p:cNvPr id="5592" name="Google Shape;5592;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75"/>
              <p:cNvGrpSpPr/>
              <p:nvPr/>
            </p:nvGrpSpPr>
            <p:grpSpPr>
              <a:xfrm>
                <a:off x="1056023" y="1625948"/>
                <a:ext cx="192995" cy="576579"/>
                <a:chOff x="1056023" y="1625948"/>
                <a:chExt cx="192995" cy="576579"/>
              </a:xfrm>
            </p:grpSpPr>
            <p:sp>
              <p:nvSpPr>
                <p:cNvPr id="5594" name="Google Shape;5594;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9" name="Google Shape;5599;p75"/>
            <p:cNvGrpSpPr/>
            <p:nvPr/>
          </p:nvGrpSpPr>
          <p:grpSpPr>
            <a:xfrm>
              <a:off x="1371406" y="1474292"/>
              <a:ext cx="518475" cy="879487"/>
              <a:chOff x="1398231" y="1474292"/>
              <a:chExt cx="518475" cy="879487"/>
            </a:xfrm>
          </p:grpSpPr>
          <p:grpSp>
            <p:nvGrpSpPr>
              <p:cNvPr id="5600" name="Google Shape;5600;p75"/>
              <p:cNvGrpSpPr/>
              <p:nvPr/>
            </p:nvGrpSpPr>
            <p:grpSpPr>
              <a:xfrm>
                <a:off x="1398231" y="1474292"/>
                <a:ext cx="518475" cy="341643"/>
                <a:chOff x="1398231" y="1474292"/>
                <a:chExt cx="518475" cy="341643"/>
              </a:xfrm>
            </p:grpSpPr>
            <p:sp>
              <p:nvSpPr>
                <p:cNvPr id="5601" name="Google Shape;5601;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75"/>
                <p:cNvGrpSpPr/>
                <p:nvPr/>
              </p:nvGrpSpPr>
              <p:grpSpPr>
                <a:xfrm>
                  <a:off x="1616453" y="1474292"/>
                  <a:ext cx="300253" cy="341643"/>
                  <a:chOff x="1616453" y="1475379"/>
                  <a:chExt cx="300253" cy="341643"/>
                </a:xfrm>
              </p:grpSpPr>
              <p:sp>
                <p:nvSpPr>
                  <p:cNvPr id="5603" name="Google Shape;5603;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75"/>
                  <p:cNvGrpSpPr/>
                  <p:nvPr/>
                </p:nvGrpSpPr>
                <p:grpSpPr>
                  <a:xfrm>
                    <a:off x="1839639" y="1475379"/>
                    <a:ext cx="77067" cy="341643"/>
                    <a:chOff x="1839639" y="1475379"/>
                    <a:chExt cx="77067" cy="341643"/>
                  </a:xfrm>
                </p:grpSpPr>
                <p:sp>
                  <p:nvSpPr>
                    <p:cNvPr id="5611" name="Google Shape;5611;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13" name="Google Shape;5613;p75"/>
              <p:cNvGrpSpPr/>
              <p:nvPr/>
            </p:nvGrpSpPr>
            <p:grpSpPr>
              <a:xfrm>
                <a:off x="1398451" y="2012951"/>
                <a:ext cx="518255" cy="340828"/>
                <a:chOff x="1398451" y="2012951"/>
                <a:chExt cx="518255" cy="340828"/>
              </a:xfrm>
            </p:grpSpPr>
            <p:sp>
              <p:nvSpPr>
                <p:cNvPr id="5614" name="Google Shape;5614;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5"/>
                <p:cNvGrpSpPr/>
                <p:nvPr/>
              </p:nvGrpSpPr>
              <p:grpSpPr>
                <a:xfrm>
                  <a:off x="1616453" y="2012951"/>
                  <a:ext cx="300253" cy="340828"/>
                  <a:chOff x="1616453" y="2013538"/>
                  <a:chExt cx="300253" cy="340828"/>
                </a:xfrm>
              </p:grpSpPr>
              <p:sp>
                <p:nvSpPr>
                  <p:cNvPr id="5616" name="Google Shape;5616;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5"/>
                  <p:cNvGrpSpPr/>
                  <p:nvPr/>
                </p:nvGrpSpPr>
                <p:grpSpPr>
                  <a:xfrm>
                    <a:off x="1839639" y="2013538"/>
                    <a:ext cx="77067" cy="340828"/>
                    <a:chOff x="1839639" y="2013538"/>
                    <a:chExt cx="77067" cy="340828"/>
                  </a:xfrm>
                </p:grpSpPr>
                <p:sp>
                  <p:nvSpPr>
                    <p:cNvPr id="5624" name="Google Shape;5624;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26" name="Google Shape;5626;p75"/>
          <p:cNvGrpSpPr/>
          <p:nvPr/>
        </p:nvGrpSpPr>
        <p:grpSpPr>
          <a:xfrm>
            <a:off x="724986" y="3399516"/>
            <a:ext cx="1368681" cy="682918"/>
            <a:chOff x="724986" y="3605478"/>
            <a:chExt cx="1368681" cy="682918"/>
          </a:xfrm>
        </p:grpSpPr>
        <p:grpSp>
          <p:nvGrpSpPr>
            <p:cNvPr id="5627" name="Google Shape;5627;p75"/>
            <p:cNvGrpSpPr/>
            <p:nvPr/>
          </p:nvGrpSpPr>
          <p:grpSpPr>
            <a:xfrm>
              <a:off x="1289102" y="3823629"/>
              <a:ext cx="240442" cy="250435"/>
              <a:chOff x="-165066" y="3843615"/>
              <a:chExt cx="221259" cy="230455"/>
            </a:xfrm>
          </p:grpSpPr>
          <p:sp>
            <p:nvSpPr>
              <p:cNvPr id="5628" name="Google Shape;5628;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5"/>
            <p:cNvGrpSpPr/>
            <p:nvPr/>
          </p:nvGrpSpPr>
          <p:grpSpPr>
            <a:xfrm>
              <a:off x="724986" y="3605478"/>
              <a:ext cx="1368681" cy="682918"/>
              <a:chOff x="724986" y="3605478"/>
              <a:chExt cx="1368681" cy="682918"/>
            </a:xfrm>
          </p:grpSpPr>
          <p:grpSp>
            <p:nvGrpSpPr>
              <p:cNvPr id="5649" name="Google Shape;5649;p75"/>
              <p:cNvGrpSpPr/>
              <p:nvPr/>
            </p:nvGrpSpPr>
            <p:grpSpPr>
              <a:xfrm>
                <a:off x="1498221" y="4047614"/>
                <a:ext cx="529172" cy="240783"/>
                <a:chOff x="1498221" y="4047614"/>
                <a:chExt cx="529172" cy="240783"/>
              </a:xfrm>
            </p:grpSpPr>
            <p:grpSp>
              <p:nvGrpSpPr>
                <p:cNvPr id="5650" name="Google Shape;5650;p75"/>
                <p:cNvGrpSpPr/>
                <p:nvPr/>
              </p:nvGrpSpPr>
              <p:grpSpPr>
                <a:xfrm>
                  <a:off x="1826655" y="4224370"/>
                  <a:ext cx="200738" cy="25631"/>
                  <a:chOff x="1826655" y="4224370"/>
                  <a:chExt cx="200738" cy="25631"/>
                </a:xfrm>
              </p:grpSpPr>
              <p:sp>
                <p:nvSpPr>
                  <p:cNvPr id="5651" name="Google Shape;5651;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5"/>
                <p:cNvGrpSpPr/>
                <p:nvPr/>
              </p:nvGrpSpPr>
              <p:grpSpPr>
                <a:xfrm>
                  <a:off x="1498221" y="4047614"/>
                  <a:ext cx="328444" cy="240783"/>
                  <a:chOff x="1498221" y="4047614"/>
                  <a:chExt cx="328444" cy="240783"/>
                </a:xfrm>
              </p:grpSpPr>
              <p:sp>
                <p:nvSpPr>
                  <p:cNvPr id="5654" name="Google Shape;5654;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5" name="Google Shape;5655;p75"/>
                  <p:cNvGrpSpPr/>
                  <p:nvPr/>
                </p:nvGrpSpPr>
                <p:grpSpPr>
                  <a:xfrm>
                    <a:off x="1498221" y="4047614"/>
                    <a:ext cx="150566" cy="190416"/>
                    <a:chOff x="1498221" y="4047614"/>
                    <a:chExt cx="150566" cy="190416"/>
                  </a:xfrm>
                </p:grpSpPr>
                <p:sp>
                  <p:nvSpPr>
                    <p:cNvPr id="5656" name="Google Shape;5656;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58" name="Google Shape;5658;p75"/>
              <p:cNvGrpSpPr/>
              <p:nvPr/>
            </p:nvGrpSpPr>
            <p:grpSpPr>
              <a:xfrm>
                <a:off x="1560718" y="3800594"/>
                <a:ext cx="532948" cy="302090"/>
                <a:chOff x="1560718" y="3800594"/>
                <a:chExt cx="532948" cy="302090"/>
              </a:xfrm>
            </p:grpSpPr>
            <p:grpSp>
              <p:nvGrpSpPr>
                <p:cNvPr id="5659" name="Google Shape;5659;p75"/>
                <p:cNvGrpSpPr/>
                <p:nvPr/>
              </p:nvGrpSpPr>
              <p:grpSpPr>
                <a:xfrm>
                  <a:off x="1912179" y="3827344"/>
                  <a:ext cx="181487" cy="25631"/>
                  <a:chOff x="1912179" y="3827344"/>
                  <a:chExt cx="181487" cy="25631"/>
                </a:xfrm>
              </p:grpSpPr>
              <p:sp>
                <p:nvSpPr>
                  <p:cNvPr id="5660" name="Google Shape;5660;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1912179" y="4044505"/>
                  <a:ext cx="181487" cy="25622"/>
                  <a:chOff x="1912179" y="4044506"/>
                  <a:chExt cx="181487" cy="25622"/>
                </a:xfrm>
              </p:grpSpPr>
              <p:sp>
                <p:nvSpPr>
                  <p:cNvPr id="5663" name="Google Shape;5663;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5"/>
                <p:cNvGrpSpPr/>
                <p:nvPr/>
              </p:nvGrpSpPr>
              <p:grpSpPr>
                <a:xfrm>
                  <a:off x="1560718" y="3800594"/>
                  <a:ext cx="351472" cy="302090"/>
                  <a:chOff x="1560718" y="3800594"/>
                  <a:chExt cx="351472" cy="302090"/>
                </a:xfrm>
              </p:grpSpPr>
              <p:grpSp>
                <p:nvGrpSpPr>
                  <p:cNvPr id="5666" name="Google Shape;5666;p75"/>
                  <p:cNvGrpSpPr/>
                  <p:nvPr/>
                </p:nvGrpSpPr>
                <p:grpSpPr>
                  <a:xfrm>
                    <a:off x="1560718" y="3842857"/>
                    <a:ext cx="173586" cy="217131"/>
                    <a:chOff x="1560718" y="3842857"/>
                    <a:chExt cx="173586" cy="217131"/>
                  </a:xfrm>
                </p:grpSpPr>
                <p:sp>
                  <p:nvSpPr>
                    <p:cNvPr id="5667" name="Google Shape;5667;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0" name="Google Shape;5670;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2" name="Google Shape;5672;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3" name="Google Shape;5673;p75"/>
              <p:cNvGrpSpPr/>
              <p:nvPr/>
            </p:nvGrpSpPr>
            <p:grpSpPr>
              <a:xfrm>
                <a:off x="785350" y="3605478"/>
                <a:ext cx="535311" cy="249245"/>
                <a:chOff x="785350" y="3605478"/>
                <a:chExt cx="535311" cy="249245"/>
              </a:xfrm>
            </p:grpSpPr>
            <p:grpSp>
              <p:nvGrpSpPr>
                <p:cNvPr id="5674" name="Google Shape;5674;p75"/>
                <p:cNvGrpSpPr/>
                <p:nvPr/>
              </p:nvGrpSpPr>
              <p:grpSpPr>
                <a:xfrm>
                  <a:off x="785350" y="3605478"/>
                  <a:ext cx="376191" cy="102736"/>
                  <a:chOff x="785350" y="3605478"/>
                  <a:chExt cx="376191" cy="102736"/>
                </a:xfrm>
              </p:grpSpPr>
              <p:sp>
                <p:nvSpPr>
                  <p:cNvPr id="5675" name="Google Shape;5675;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5"/>
                <p:cNvGrpSpPr/>
                <p:nvPr/>
              </p:nvGrpSpPr>
              <p:grpSpPr>
                <a:xfrm>
                  <a:off x="1161530" y="3655851"/>
                  <a:ext cx="159131" cy="198872"/>
                  <a:chOff x="1161530" y="3655851"/>
                  <a:chExt cx="159131" cy="198872"/>
                </a:xfrm>
              </p:grpSpPr>
              <p:sp>
                <p:nvSpPr>
                  <p:cNvPr id="5679" name="Google Shape;5679;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75"/>
              <p:cNvGrpSpPr/>
              <p:nvPr/>
            </p:nvGrpSpPr>
            <p:grpSpPr>
              <a:xfrm>
                <a:off x="785350" y="4047614"/>
                <a:ext cx="535311" cy="240783"/>
                <a:chOff x="785350" y="4047614"/>
                <a:chExt cx="535311" cy="240783"/>
              </a:xfrm>
            </p:grpSpPr>
            <p:grpSp>
              <p:nvGrpSpPr>
                <p:cNvPr id="5682" name="Google Shape;5682;p75"/>
                <p:cNvGrpSpPr/>
                <p:nvPr/>
              </p:nvGrpSpPr>
              <p:grpSpPr>
                <a:xfrm>
                  <a:off x="1161636" y="4047614"/>
                  <a:ext cx="159025" cy="190415"/>
                  <a:chOff x="1161636" y="4047614"/>
                  <a:chExt cx="159025" cy="190415"/>
                </a:xfrm>
              </p:grpSpPr>
              <p:sp>
                <p:nvSpPr>
                  <p:cNvPr id="5683" name="Google Shape;5683;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5"/>
                <p:cNvGrpSpPr/>
                <p:nvPr/>
              </p:nvGrpSpPr>
              <p:grpSpPr>
                <a:xfrm>
                  <a:off x="785350" y="4185661"/>
                  <a:ext cx="376191" cy="102736"/>
                  <a:chOff x="785350" y="4185661"/>
                  <a:chExt cx="376191" cy="102736"/>
                </a:xfrm>
              </p:grpSpPr>
              <p:sp>
                <p:nvSpPr>
                  <p:cNvPr id="5686" name="Google Shape;5686;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9" name="Google Shape;5689;p75"/>
              <p:cNvGrpSpPr/>
              <p:nvPr/>
            </p:nvGrpSpPr>
            <p:grpSpPr>
              <a:xfrm>
                <a:off x="1501054" y="3605478"/>
                <a:ext cx="526340" cy="249240"/>
                <a:chOff x="1501054" y="3605478"/>
                <a:chExt cx="526340" cy="249240"/>
              </a:xfrm>
            </p:grpSpPr>
            <p:grpSp>
              <p:nvGrpSpPr>
                <p:cNvPr id="5690" name="Google Shape;5690;p75"/>
                <p:cNvGrpSpPr/>
                <p:nvPr/>
              </p:nvGrpSpPr>
              <p:grpSpPr>
                <a:xfrm>
                  <a:off x="1834208" y="3643867"/>
                  <a:ext cx="193185" cy="25622"/>
                  <a:chOff x="1834208" y="3643867"/>
                  <a:chExt cx="193185" cy="25622"/>
                </a:xfrm>
              </p:grpSpPr>
              <p:sp>
                <p:nvSpPr>
                  <p:cNvPr id="5691" name="Google Shape;5691;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5"/>
                <p:cNvGrpSpPr/>
                <p:nvPr/>
              </p:nvGrpSpPr>
              <p:grpSpPr>
                <a:xfrm>
                  <a:off x="1501054" y="3605478"/>
                  <a:ext cx="333165" cy="249240"/>
                  <a:chOff x="1501054" y="3605478"/>
                  <a:chExt cx="333165" cy="249240"/>
                </a:xfrm>
              </p:grpSpPr>
              <p:sp>
                <p:nvSpPr>
                  <p:cNvPr id="5694" name="Google Shape;5694;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75"/>
                  <p:cNvGrpSpPr/>
                  <p:nvPr/>
                </p:nvGrpSpPr>
                <p:grpSpPr>
                  <a:xfrm>
                    <a:off x="1501054" y="3655851"/>
                    <a:ext cx="155286" cy="198867"/>
                    <a:chOff x="1501054" y="3655851"/>
                    <a:chExt cx="155286" cy="198867"/>
                  </a:xfrm>
                </p:grpSpPr>
                <p:sp>
                  <p:nvSpPr>
                    <p:cNvPr id="5696" name="Google Shape;5696;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8" name="Google Shape;5698;p75"/>
              <p:cNvGrpSpPr/>
              <p:nvPr/>
            </p:nvGrpSpPr>
            <p:grpSpPr>
              <a:xfrm>
                <a:off x="724986" y="3800594"/>
                <a:ext cx="532950" cy="302090"/>
                <a:chOff x="724986" y="3800594"/>
                <a:chExt cx="532950" cy="302090"/>
              </a:xfrm>
            </p:grpSpPr>
            <p:grpSp>
              <p:nvGrpSpPr>
                <p:cNvPr id="5699" name="Google Shape;5699;p75"/>
                <p:cNvGrpSpPr/>
                <p:nvPr/>
              </p:nvGrpSpPr>
              <p:grpSpPr>
                <a:xfrm>
                  <a:off x="724986" y="4044367"/>
                  <a:ext cx="181314" cy="25626"/>
                  <a:chOff x="724986" y="4044367"/>
                  <a:chExt cx="181314" cy="25626"/>
                </a:xfrm>
              </p:grpSpPr>
              <p:sp>
                <p:nvSpPr>
                  <p:cNvPr id="5700" name="Google Shape;5700;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5"/>
                <p:cNvGrpSpPr/>
                <p:nvPr/>
              </p:nvGrpSpPr>
              <p:grpSpPr>
                <a:xfrm>
                  <a:off x="906290" y="3800594"/>
                  <a:ext cx="351646" cy="302090"/>
                  <a:chOff x="906290" y="3800594"/>
                  <a:chExt cx="351646" cy="302090"/>
                </a:xfrm>
              </p:grpSpPr>
              <p:grpSp>
                <p:nvGrpSpPr>
                  <p:cNvPr id="5703" name="Google Shape;5703;p75"/>
                  <p:cNvGrpSpPr/>
                  <p:nvPr/>
                </p:nvGrpSpPr>
                <p:grpSpPr>
                  <a:xfrm>
                    <a:off x="1084172" y="3842857"/>
                    <a:ext cx="173764" cy="217131"/>
                    <a:chOff x="1084172" y="3842857"/>
                    <a:chExt cx="173764" cy="217131"/>
                  </a:xfrm>
                </p:grpSpPr>
                <p:grpSp>
                  <p:nvGrpSpPr>
                    <p:cNvPr id="5704" name="Google Shape;5704;p75"/>
                    <p:cNvGrpSpPr/>
                    <p:nvPr/>
                  </p:nvGrpSpPr>
                  <p:grpSpPr>
                    <a:xfrm>
                      <a:off x="1156862" y="3936509"/>
                      <a:ext cx="101073" cy="25622"/>
                      <a:chOff x="1156862" y="3936509"/>
                      <a:chExt cx="101073" cy="25622"/>
                    </a:xfrm>
                  </p:grpSpPr>
                  <p:sp>
                    <p:nvSpPr>
                      <p:cNvPr id="5705" name="Google Shape;5705;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7" name="Google Shape;5707;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5"/>
                <p:cNvGrpSpPr/>
                <p:nvPr/>
              </p:nvGrpSpPr>
              <p:grpSpPr>
                <a:xfrm>
                  <a:off x="724986" y="3830189"/>
                  <a:ext cx="189533" cy="25626"/>
                  <a:chOff x="724986" y="3830189"/>
                  <a:chExt cx="189533" cy="25626"/>
                </a:xfrm>
              </p:grpSpPr>
              <p:sp>
                <p:nvSpPr>
                  <p:cNvPr id="5711" name="Google Shape;5711;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13" name="Google Shape;5713;p75"/>
          <p:cNvGrpSpPr/>
          <p:nvPr/>
        </p:nvGrpSpPr>
        <p:grpSpPr>
          <a:xfrm>
            <a:off x="2253298" y="2249677"/>
            <a:ext cx="948701" cy="935378"/>
            <a:chOff x="2253298" y="2428317"/>
            <a:chExt cx="948701" cy="935378"/>
          </a:xfrm>
        </p:grpSpPr>
        <p:sp>
          <p:nvSpPr>
            <p:cNvPr id="5714" name="Google Shape;5714;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grpSp>
        <p:nvGrpSpPr>
          <p:cNvPr id="560" name="Google Shape;560;p40"/>
          <p:cNvGrpSpPr/>
          <p:nvPr/>
        </p:nvGrpSpPr>
        <p:grpSpPr>
          <a:xfrm>
            <a:off x="5314268" y="4140301"/>
            <a:ext cx="1507118" cy="838832"/>
            <a:chOff x="4806268" y="3917039"/>
            <a:chExt cx="1507118" cy="838832"/>
          </a:xfrm>
        </p:grpSpPr>
        <p:grpSp>
          <p:nvGrpSpPr>
            <p:cNvPr id="561" name="Google Shape;561;p40"/>
            <p:cNvGrpSpPr/>
            <p:nvPr/>
          </p:nvGrpSpPr>
          <p:grpSpPr>
            <a:xfrm flipH="1">
              <a:off x="4897995" y="3963863"/>
              <a:ext cx="1415391" cy="792008"/>
              <a:chOff x="1905568" y="363438"/>
              <a:chExt cx="1415391" cy="792008"/>
            </a:xfrm>
          </p:grpSpPr>
          <p:sp>
            <p:nvSpPr>
              <p:cNvPr id="562" name="Google Shape;562;p40"/>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0"/>
            <p:cNvGrpSpPr/>
            <p:nvPr/>
          </p:nvGrpSpPr>
          <p:grpSpPr>
            <a:xfrm flipH="1">
              <a:off x="4806268" y="3917039"/>
              <a:ext cx="257693" cy="199083"/>
              <a:chOff x="3154993" y="316614"/>
              <a:chExt cx="257693" cy="199083"/>
            </a:xfrm>
          </p:grpSpPr>
          <p:sp>
            <p:nvSpPr>
              <p:cNvPr id="565" name="Google Shape;565;p40"/>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75" name="Google Shape;575;p40"/>
          <p:cNvPicPr preferRelativeResize="0"/>
          <p:nvPr/>
        </p:nvPicPr>
        <p:blipFill rotWithShape="1">
          <a:blip r:embed="rId3">
            <a:alphaModFix amt="73000"/>
          </a:blip>
          <a:srcRect l="16316" r="16316"/>
          <a:stretch/>
        </p:blipFill>
        <p:spPr>
          <a:xfrm>
            <a:off x="6038263" y="1629392"/>
            <a:ext cx="2120400" cy="2517300"/>
          </a:xfrm>
          <a:prstGeom prst="ellipse">
            <a:avLst/>
          </a:prstGeom>
          <a:noFill/>
          <a:ln>
            <a:noFill/>
          </a:ln>
        </p:spPr>
      </p:pic>
      <p:pic>
        <p:nvPicPr>
          <p:cNvPr id="576" name="Google Shape;576;p40"/>
          <p:cNvPicPr preferRelativeResize="0"/>
          <p:nvPr/>
        </p:nvPicPr>
        <p:blipFill rotWithShape="1">
          <a:blip r:embed="rId4">
            <a:alphaModFix/>
          </a:blip>
          <a:srcRect l="32212" t="3400" b="42959"/>
          <a:stretch/>
        </p:blipFill>
        <p:spPr>
          <a:xfrm>
            <a:off x="6038263" y="1629388"/>
            <a:ext cx="2120400" cy="2517300"/>
          </a:xfrm>
          <a:prstGeom prst="ellipse">
            <a:avLst/>
          </a:prstGeom>
          <a:noFill/>
          <a:ln>
            <a:noFill/>
          </a:ln>
        </p:spPr>
      </p:pic>
      <p:sp>
        <p:nvSpPr>
          <p:cNvPr id="577" name="Google Shape;577;p40"/>
          <p:cNvSpPr txBox="1">
            <a:spLocks noGrp="1"/>
          </p:cNvSpPr>
          <p:nvPr>
            <p:ph type="body" idx="1"/>
          </p:nvPr>
        </p:nvSpPr>
        <p:spPr>
          <a:xfrm>
            <a:off x="985337" y="1377838"/>
            <a:ext cx="4566600" cy="30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crystal clear?</a:t>
            </a:r>
            <a:endParaRPr/>
          </a:p>
          <a:p>
            <a:pPr marL="0" lvl="0" indent="0" algn="l" rtl="0">
              <a:spcBef>
                <a:spcPts val="0"/>
              </a:spcBef>
              <a:spcAft>
                <a:spcPts val="0"/>
              </a:spcAft>
              <a:buNone/>
            </a:pPr>
            <a:r>
              <a:rPr lang="en"/>
              <a:t>Lists like this one:</a:t>
            </a:r>
            <a:endParaRPr/>
          </a:p>
          <a:p>
            <a:pPr marL="457200" lvl="0" indent="-323850" algn="l" rtl="0">
              <a:spcBef>
                <a:spcPts val="1600"/>
              </a:spcBef>
              <a:spcAft>
                <a:spcPts val="0"/>
              </a:spcAft>
              <a:buClr>
                <a:schemeClr val="accent4"/>
              </a:buClr>
              <a:buSzPts val="1500"/>
              <a:buChar char="●"/>
            </a:pPr>
            <a:r>
              <a:rPr lang="en"/>
              <a:t>They’re simple </a:t>
            </a:r>
            <a:endParaRPr/>
          </a:p>
          <a:p>
            <a:pPr marL="457200" lvl="0" indent="-323850" algn="l" rtl="0">
              <a:spcBef>
                <a:spcPts val="0"/>
              </a:spcBef>
              <a:spcAft>
                <a:spcPts val="0"/>
              </a:spcAft>
              <a:buClr>
                <a:schemeClr val="accent4"/>
              </a:buClr>
              <a:buSzPts val="1500"/>
              <a:buChar char="●"/>
            </a:pPr>
            <a:r>
              <a:rPr lang="en"/>
              <a:t>You can organize your ideas clearly</a:t>
            </a:r>
            <a:endParaRPr/>
          </a:p>
          <a:p>
            <a:pPr marL="457200" lvl="0" indent="-323850" algn="l" rtl="0">
              <a:spcBef>
                <a:spcPts val="0"/>
              </a:spcBef>
              <a:spcAft>
                <a:spcPts val="0"/>
              </a:spcAft>
              <a:buClr>
                <a:schemeClr val="accent4"/>
              </a:buClr>
              <a:buSzPts val="15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578" name="Google Shape;578;p4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SLIDE TITLE </a:t>
            </a:r>
            <a:r>
              <a:rPr lang="en">
                <a:solidFill>
                  <a:schemeClr val="dk2"/>
                </a:solidFill>
              </a:rPr>
              <a:t>GOES HERE!</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0"/>
        <p:cNvGrpSpPr/>
        <p:nvPr/>
      </p:nvGrpSpPr>
      <p:grpSpPr>
        <a:xfrm>
          <a:off x="0" y="0"/>
          <a:ext cx="0" cy="0"/>
          <a:chOff x="0" y="0"/>
          <a:chExt cx="0" cy="0"/>
        </a:xfrm>
      </p:grpSpPr>
      <p:grpSp>
        <p:nvGrpSpPr>
          <p:cNvPr id="5751" name="Google Shape;5751;p76"/>
          <p:cNvGrpSpPr/>
          <p:nvPr/>
        </p:nvGrpSpPr>
        <p:grpSpPr>
          <a:xfrm>
            <a:off x="3339744" y="952977"/>
            <a:ext cx="2363393" cy="1017867"/>
            <a:chOff x="3292400" y="1219146"/>
            <a:chExt cx="2615240" cy="1110239"/>
          </a:xfrm>
        </p:grpSpPr>
        <p:sp>
          <p:nvSpPr>
            <p:cNvPr id="5752" name="Google Shape;5752;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753" name="Google Shape;5753;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54" name="Google Shape;5754;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755" name="Google Shape;5755;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756" name="Google Shape;5756;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757" name="Google Shape;5757;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758" name="Google Shape;5758;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759" name="Google Shape;5759;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760" name="Google Shape;5760;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761" name="Google Shape;5761;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762" name="Google Shape;5762;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3" name="Google Shape;5763;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64" name="Google Shape;5764;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65" name="Google Shape;5765;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66" name="Google Shape;5766;p76"/>
            <p:cNvGrpSpPr/>
            <p:nvPr/>
          </p:nvGrpSpPr>
          <p:grpSpPr>
            <a:xfrm>
              <a:off x="3748438" y="1378608"/>
              <a:ext cx="2159202" cy="903971"/>
              <a:chOff x="1683525" y="2179850"/>
              <a:chExt cx="4519050" cy="2134525"/>
            </a:xfrm>
          </p:grpSpPr>
          <p:sp>
            <p:nvSpPr>
              <p:cNvPr id="5767" name="Google Shape;5767;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68" name="Google Shape;5768;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69" name="Google Shape;5769;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0" name="Google Shape;5770;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1" name="Google Shape;5771;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2" name="Google Shape;5772;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3" name="Google Shape;5773;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4" name="Google Shape;5774;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5" name="Google Shape;5775;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6" name="Google Shape;5776;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7" name="Google Shape;5777;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778" name="Google Shape;5778;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779" name="Google Shape;5779;p76"/>
          <p:cNvGraphicFramePr/>
          <p:nvPr/>
        </p:nvGraphicFramePr>
        <p:xfrm>
          <a:off x="5935838" y="2130450"/>
          <a:ext cx="3000000" cy="3000000"/>
        </p:xfrm>
        <a:graphic>
          <a:graphicData uri="http://schemas.openxmlformats.org/drawingml/2006/table">
            <a:tbl>
              <a:tblPr>
                <a:noFill/>
                <a:tableStyleId>{EBFC0571-5B27-4096-86CA-999DDB68ED43}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780" name="Google Shape;5780;p76"/>
          <p:cNvGrpSpPr/>
          <p:nvPr/>
        </p:nvGrpSpPr>
        <p:grpSpPr>
          <a:xfrm>
            <a:off x="5913087" y="3189047"/>
            <a:ext cx="2519825" cy="1001454"/>
            <a:chOff x="1906114" y="789980"/>
            <a:chExt cx="1487676" cy="606868"/>
          </a:xfrm>
        </p:grpSpPr>
        <p:cxnSp>
          <p:nvCxnSpPr>
            <p:cNvPr id="5781" name="Google Shape;5781;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82" name="Google Shape;5782;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783" name="Google Shape;5783;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784" name="Google Shape;5784;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785" name="Google Shape;5785;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786" name="Google Shape;5786;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787" name="Google Shape;5787;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788" name="Google Shape;5788;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795" name="Google Shape;5795;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96" name="Google Shape;5796;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97" name="Google Shape;5797;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6"/>
          <p:cNvGrpSpPr/>
          <p:nvPr/>
        </p:nvGrpSpPr>
        <p:grpSpPr>
          <a:xfrm>
            <a:off x="712562" y="998005"/>
            <a:ext cx="2394370" cy="976502"/>
            <a:chOff x="749309" y="1112739"/>
            <a:chExt cx="2371603" cy="976502"/>
          </a:xfrm>
        </p:grpSpPr>
        <p:sp>
          <p:nvSpPr>
            <p:cNvPr id="5799" name="Google Shape;5799;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31" name="Google Shape;5831;p76"/>
          <p:cNvGraphicFramePr/>
          <p:nvPr/>
        </p:nvGraphicFramePr>
        <p:xfrm>
          <a:off x="5935863" y="996300"/>
          <a:ext cx="3000000" cy="3000000"/>
        </p:xfrm>
        <a:graphic>
          <a:graphicData uri="http://schemas.openxmlformats.org/drawingml/2006/table">
            <a:tbl>
              <a:tblPr>
                <a:noFill/>
                <a:tableStyleId>{EBFC0571-5B27-4096-86CA-999DDB68ED43}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832" name="Google Shape;5832;p76"/>
          <p:cNvGraphicFramePr/>
          <p:nvPr/>
        </p:nvGraphicFramePr>
        <p:xfrm>
          <a:off x="3342575" y="2130450"/>
          <a:ext cx="3000000" cy="3000000"/>
        </p:xfrm>
        <a:graphic>
          <a:graphicData uri="http://schemas.openxmlformats.org/drawingml/2006/table">
            <a:tbl>
              <a:tblPr>
                <a:noFill/>
                <a:tableStyleId>{EBFC0571-5B27-4096-86CA-999DDB68ED43}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33" name="Google Shape;5833;p76"/>
          <p:cNvGrpSpPr/>
          <p:nvPr/>
        </p:nvGrpSpPr>
        <p:grpSpPr>
          <a:xfrm>
            <a:off x="4086504" y="2517093"/>
            <a:ext cx="1517436" cy="74460"/>
            <a:chOff x="3980086" y="2804397"/>
            <a:chExt cx="1227600" cy="66900"/>
          </a:xfrm>
        </p:grpSpPr>
        <p:sp>
          <p:nvSpPr>
            <p:cNvPr id="5834" name="Google Shape;5834;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6"/>
          <p:cNvGrpSpPr/>
          <p:nvPr/>
        </p:nvGrpSpPr>
        <p:grpSpPr>
          <a:xfrm>
            <a:off x="4711569" y="2809680"/>
            <a:ext cx="892956" cy="74460"/>
            <a:chOff x="3980086" y="2804397"/>
            <a:chExt cx="1227600" cy="66900"/>
          </a:xfrm>
        </p:grpSpPr>
        <p:sp>
          <p:nvSpPr>
            <p:cNvPr id="5837" name="Google Shape;5837;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6"/>
          <p:cNvGrpSpPr/>
          <p:nvPr/>
        </p:nvGrpSpPr>
        <p:grpSpPr>
          <a:xfrm>
            <a:off x="3344661" y="3168563"/>
            <a:ext cx="2363244" cy="1005943"/>
            <a:chOff x="3358415" y="3361302"/>
            <a:chExt cx="2363244" cy="1024695"/>
          </a:xfrm>
        </p:grpSpPr>
        <p:grpSp>
          <p:nvGrpSpPr>
            <p:cNvPr id="5840" name="Google Shape;5840;p76"/>
            <p:cNvGrpSpPr/>
            <p:nvPr/>
          </p:nvGrpSpPr>
          <p:grpSpPr>
            <a:xfrm>
              <a:off x="3358415" y="3361302"/>
              <a:ext cx="441300" cy="1024695"/>
              <a:chOff x="3358415" y="3361302"/>
              <a:chExt cx="441300" cy="1024695"/>
            </a:xfrm>
          </p:grpSpPr>
          <p:sp>
            <p:nvSpPr>
              <p:cNvPr id="5841" name="Google Shape;5841;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6"/>
            <p:cNvGrpSpPr/>
            <p:nvPr/>
          </p:nvGrpSpPr>
          <p:grpSpPr>
            <a:xfrm>
              <a:off x="3838901" y="3361302"/>
              <a:ext cx="441300" cy="1024695"/>
              <a:chOff x="3838901" y="3361302"/>
              <a:chExt cx="441300" cy="1024695"/>
            </a:xfrm>
          </p:grpSpPr>
          <p:sp>
            <p:nvSpPr>
              <p:cNvPr id="5848" name="Google Shape;5848;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6"/>
            <p:cNvGrpSpPr/>
            <p:nvPr/>
          </p:nvGrpSpPr>
          <p:grpSpPr>
            <a:xfrm>
              <a:off x="4319387" y="3361302"/>
              <a:ext cx="441300" cy="1024695"/>
              <a:chOff x="4319387" y="3361302"/>
              <a:chExt cx="441300" cy="1024695"/>
            </a:xfrm>
          </p:grpSpPr>
          <p:sp>
            <p:nvSpPr>
              <p:cNvPr id="5855" name="Google Shape;5855;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6"/>
            <p:cNvGrpSpPr/>
            <p:nvPr/>
          </p:nvGrpSpPr>
          <p:grpSpPr>
            <a:xfrm>
              <a:off x="4799873" y="3361302"/>
              <a:ext cx="441300" cy="1024695"/>
              <a:chOff x="4799873" y="3361302"/>
              <a:chExt cx="441300" cy="1024695"/>
            </a:xfrm>
          </p:grpSpPr>
          <p:sp>
            <p:nvSpPr>
              <p:cNvPr id="5862" name="Google Shape;5862;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6"/>
            <p:cNvGrpSpPr/>
            <p:nvPr/>
          </p:nvGrpSpPr>
          <p:grpSpPr>
            <a:xfrm>
              <a:off x="5280360" y="3361302"/>
              <a:ext cx="441300" cy="1024695"/>
              <a:chOff x="5280360" y="3361302"/>
              <a:chExt cx="441300" cy="1024695"/>
            </a:xfrm>
          </p:grpSpPr>
          <p:sp>
            <p:nvSpPr>
              <p:cNvPr id="5869" name="Google Shape;5869;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875" name="Google Shape;5875;p76"/>
          <p:cNvGraphicFramePr/>
          <p:nvPr/>
        </p:nvGraphicFramePr>
        <p:xfrm>
          <a:off x="711088" y="2130450"/>
          <a:ext cx="3000000" cy="3000000"/>
        </p:xfrm>
        <a:graphic>
          <a:graphicData uri="http://schemas.openxmlformats.org/drawingml/2006/table">
            <a:tbl>
              <a:tblPr>
                <a:noFill/>
                <a:tableStyleId>{EBFC0571-5B27-4096-86CA-999DDB68ED43}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876" name="Google Shape;5876;p76"/>
          <p:cNvGrpSpPr/>
          <p:nvPr/>
        </p:nvGrpSpPr>
        <p:grpSpPr>
          <a:xfrm>
            <a:off x="712613" y="3180175"/>
            <a:ext cx="2403614" cy="1005900"/>
            <a:chOff x="726450" y="3372825"/>
            <a:chExt cx="2403614" cy="1005900"/>
          </a:xfrm>
        </p:grpSpPr>
        <p:grpSp>
          <p:nvGrpSpPr>
            <p:cNvPr id="5877" name="Google Shape;5877;p76"/>
            <p:cNvGrpSpPr/>
            <p:nvPr/>
          </p:nvGrpSpPr>
          <p:grpSpPr>
            <a:xfrm>
              <a:off x="726450" y="3696000"/>
              <a:ext cx="2403614" cy="500898"/>
              <a:chOff x="726450" y="3696000"/>
              <a:chExt cx="2403614" cy="500898"/>
            </a:xfrm>
          </p:grpSpPr>
          <p:sp>
            <p:nvSpPr>
              <p:cNvPr id="5878" name="Google Shape;5878;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79" name="Google Shape;5879;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80" name="Google Shape;5880;p76"/>
            <p:cNvGrpSpPr/>
            <p:nvPr/>
          </p:nvGrpSpPr>
          <p:grpSpPr>
            <a:xfrm>
              <a:off x="1348050" y="3372825"/>
              <a:ext cx="1720425" cy="1005900"/>
              <a:chOff x="1348050" y="3372825"/>
              <a:chExt cx="1720425" cy="1005900"/>
            </a:xfrm>
          </p:grpSpPr>
          <p:sp>
            <p:nvSpPr>
              <p:cNvPr id="5881" name="Google Shape;5881;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82" name="Google Shape;5882;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83" name="Google Shape;5883;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84" name="Google Shape;5884;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885" name="Google Shape;5885;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886" name="Google Shape;5886;p76"/>
            <p:cNvGrpSpPr/>
            <p:nvPr/>
          </p:nvGrpSpPr>
          <p:grpSpPr>
            <a:xfrm>
              <a:off x="1455707" y="3731058"/>
              <a:ext cx="1491150" cy="417657"/>
              <a:chOff x="1455707" y="3731058"/>
              <a:chExt cx="1491150" cy="417657"/>
            </a:xfrm>
          </p:grpSpPr>
          <p:grpSp>
            <p:nvGrpSpPr>
              <p:cNvPr id="5887" name="Google Shape;5887;p76"/>
              <p:cNvGrpSpPr/>
              <p:nvPr/>
            </p:nvGrpSpPr>
            <p:grpSpPr>
              <a:xfrm>
                <a:off x="1472938" y="3745828"/>
                <a:ext cx="72126" cy="53788"/>
                <a:chOff x="1472938" y="3745828"/>
                <a:chExt cx="72126" cy="53788"/>
              </a:xfrm>
            </p:grpSpPr>
            <p:sp>
              <p:nvSpPr>
                <p:cNvPr id="5888" name="Google Shape;5888;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6"/>
              <p:cNvGrpSpPr/>
              <p:nvPr/>
            </p:nvGrpSpPr>
            <p:grpSpPr>
              <a:xfrm>
                <a:off x="1819181" y="4089633"/>
                <a:ext cx="72126" cy="53788"/>
                <a:chOff x="1819181" y="4089633"/>
                <a:chExt cx="72126" cy="53788"/>
              </a:xfrm>
            </p:grpSpPr>
            <p:sp>
              <p:nvSpPr>
                <p:cNvPr id="5891" name="Google Shape;5891;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6"/>
              <p:cNvGrpSpPr/>
              <p:nvPr/>
            </p:nvGrpSpPr>
            <p:grpSpPr>
              <a:xfrm>
                <a:off x="1455707" y="4084171"/>
                <a:ext cx="64321" cy="64544"/>
                <a:chOff x="1455707" y="4084171"/>
                <a:chExt cx="64321" cy="64544"/>
              </a:xfrm>
            </p:grpSpPr>
            <p:sp>
              <p:nvSpPr>
                <p:cNvPr id="5894" name="Google Shape;5894;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6"/>
              <p:cNvGrpSpPr/>
              <p:nvPr/>
            </p:nvGrpSpPr>
            <p:grpSpPr>
              <a:xfrm>
                <a:off x="1818610" y="3731058"/>
                <a:ext cx="64321" cy="64544"/>
                <a:chOff x="1818610" y="3731058"/>
                <a:chExt cx="64321" cy="64544"/>
              </a:xfrm>
            </p:grpSpPr>
            <p:sp>
              <p:nvSpPr>
                <p:cNvPr id="5897" name="Google Shape;5897;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6"/>
              <p:cNvGrpSpPr/>
              <p:nvPr/>
            </p:nvGrpSpPr>
            <p:grpSpPr>
              <a:xfrm>
                <a:off x="2172491" y="4089633"/>
                <a:ext cx="72126" cy="53788"/>
                <a:chOff x="2172491" y="4089633"/>
                <a:chExt cx="72126" cy="53788"/>
              </a:xfrm>
            </p:grpSpPr>
            <p:sp>
              <p:nvSpPr>
                <p:cNvPr id="5900" name="Google Shape;5900;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6"/>
              <p:cNvGrpSpPr/>
              <p:nvPr/>
            </p:nvGrpSpPr>
            <p:grpSpPr>
              <a:xfrm>
                <a:off x="2171920" y="3731058"/>
                <a:ext cx="64321" cy="64544"/>
                <a:chOff x="2171920" y="3731058"/>
                <a:chExt cx="64321" cy="64544"/>
              </a:xfrm>
            </p:grpSpPr>
            <p:sp>
              <p:nvSpPr>
                <p:cNvPr id="5903" name="Google Shape;5903;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6"/>
              <p:cNvGrpSpPr/>
              <p:nvPr/>
            </p:nvGrpSpPr>
            <p:grpSpPr>
              <a:xfrm>
                <a:off x="2874730" y="3745828"/>
                <a:ext cx="72126" cy="53788"/>
                <a:chOff x="2874730" y="3745828"/>
                <a:chExt cx="72126" cy="53788"/>
              </a:xfrm>
            </p:grpSpPr>
            <p:sp>
              <p:nvSpPr>
                <p:cNvPr id="5906" name="Google Shape;5906;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76"/>
              <p:cNvGrpSpPr/>
              <p:nvPr/>
            </p:nvGrpSpPr>
            <p:grpSpPr>
              <a:xfrm>
                <a:off x="2878589" y="4081481"/>
                <a:ext cx="64321" cy="64544"/>
                <a:chOff x="2878589" y="4081481"/>
                <a:chExt cx="64321" cy="64544"/>
              </a:xfrm>
            </p:grpSpPr>
            <p:sp>
              <p:nvSpPr>
                <p:cNvPr id="5909" name="Google Shape;5909;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6"/>
              <p:cNvGrpSpPr/>
              <p:nvPr/>
            </p:nvGrpSpPr>
            <p:grpSpPr>
              <a:xfrm>
                <a:off x="2525796" y="4089633"/>
                <a:ext cx="72126" cy="53788"/>
                <a:chOff x="2525796" y="4089633"/>
                <a:chExt cx="72126" cy="53788"/>
              </a:xfrm>
            </p:grpSpPr>
            <p:sp>
              <p:nvSpPr>
                <p:cNvPr id="5912" name="Google Shape;5912;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76"/>
              <p:cNvGrpSpPr/>
              <p:nvPr/>
            </p:nvGrpSpPr>
            <p:grpSpPr>
              <a:xfrm>
                <a:off x="2525225" y="3731058"/>
                <a:ext cx="64321" cy="64544"/>
                <a:chOff x="2525225" y="3731058"/>
                <a:chExt cx="64321" cy="64544"/>
              </a:xfrm>
            </p:grpSpPr>
            <p:sp>
              <p:nvSpPr>
                <p:cNvPr id="5915" name="Google Shape;5915;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20"/>
        <p:cNvGrpSpPr/>
        <p:nvPr/>
      </p:nvGrpSpPr>
      <p:grpSpPr>
        <a:xfrm>
          <a:off x="0" y="0"/>
          <a:ext cx="0" cy="0"/>
          <a:chOff x="0" y="0"/>
          <a:chExt cx="0" cy="0"/>
        </a:xfrm>
      </p:grpSpPr>
      <p:grpSp>
        <p:nvGrpSpPr>
          <p:cNvPr id="5921" name="Google Shape;5921;p77"/>
          <p:cNvGrpSpPr/>
          <p:nvPr/>
        </p:nvGrpSpPr>
        <p:grpSpPr>
          <a:xfrm>
            <a:off x="716991" y="971306"/>
            <a:ext cx="845921" cy="690752"/>
            <a:chOff x="732428" y="1198513"/>
            <a:chExt cx="845921" cy="690752"/>
          </a:xfrm>
        </p:grpSpPr>
        <p:grpSp>
          <p:nvGrpSpPr>
            <p:cNvPr id="5922" name="Google Shape;5922;p77"/>
            <p:cNvGrpSpPr/>
            <p:nvPr/>
          </p:nvGrpSpPr>
          <p:grpSpPr>
            <a:xfrm>
              <a:off x="823030" y="1198513"/>
              <a:ext cx="755319" cy="690752"/>
              <a:chOff x="823030" y="1198513"/>
              <a:chExt cx="755319" cy="690752"/>
            </a:xfrm>
          </p:grpSpPr>
          <p:sp>
            <p:nvSpPr>
              <p:cNvPr id="5923" name="Google Shape;5923;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7"/>
            <p:cNvGrpSpPr/>
            <p:nvPr/>
          </p:nvGrpSpPr>
          <p:grpSpPr>
            <a:xfrm>
              <a:off x="732428" y="1239937"/>
              <a:ext cx="739912" cy="607886"/>
              <a:chOff x="732428" y="1239937"/>
              <a:chExt cx="739912" cy="607886"/>
            </a:xfrm>
          </p:grpSpPr>
          <p:sp>
            <p:nvSpPr>
              <p:cNvPr id="5926" name="Google Shape;5926;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77"/>
            <p:cNvGrpSpPr/>
            <p:nvPr/>
          </p:nvGrpSpPr>
          <p:grpSpPr>
            <a:xfrm>
              <a:off x="732428" y="1277018"/>
              <a:ext cx="702832" cy="533758"/>
              <a:chOff x="732428" y="1277018"/>
              <a:chExt cx="702832" cy="533758"/>
            </a:xfrm>
          </p:grpSpPr>
          <p:sp>
            <p:nvSpPr>
              <p:cNvPr id="5929" name="Google Shape;5929;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7"/>
            <p:cNvGrpSpPr/>
            <p:nvPr/>
          </p:nvGrpSpPr>
          <p:grpSpPr>
            <a:xfrm>
              <a:off x="931170" y="1306653"/>
              <a:ext cx="647179" cy="474455"/>
              <a:chOff x="931170" y="1306653"/>
              <a:chExt cx="647179" cy="474455"/>
            </a:xfrm>
          </p:grpSpPr>
          <p:sp>
            <p:nvSpPr>
              <p:cNvPr id="5932" name="Google Shape;5932;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77"/>
          <p:cNvGrpSpPr/>
          <p:nvPr/>
        </p:nvGrpSpPr>
        <p:grpSpPr>
          <a:xfrm>
            <a:off x="3948600" y="971313"/>
            <a:ext cx="634656" cy="699982"/>
            <a:chOff x="5985650" y="2860025"/>
            <a:chExt cx="1396075" cy="1539775"/>
          </a:xfrm>
        </p:grpSpPr>
        <p:sp>
          <p:nvSpPr>
            <p:cNvPr id="5936" name="Google Shape;5936;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7"/>
          <p:cNvGrpSpPr/>
          <p:nvPr/>
        </p:nvGrpSpPr>
        <p:grpSpPr>
          <a:xfrm>
            <a:off x="4704250" y="971306"/>
            <a:ext cx="725845" cy="699975"/>
            <a:chOff x="4249973" y="1201875"/>
            <a:chExt cx="1958568" cy="1888762"/>
          </a:xfrm>
        </p:grpSpPr>
        <p:sp>
          <p:nvSpPr>
            <p:cNvPr id="5969" name="Google Shape;5969;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77"/>
            <p:cNvGrpSpPr/>
            <p:nvPr/>
          </p:nvGrpSpPr>
          <p:grpSpPr>
            <a:xfrm>
              <a:off x="5853086" y="1789142"/>
              <a:ext cx="355454" cy="1048099"/>
              <a:chOff x="5576108" y="2016725"/>
              <a:chExt cx="565200" cy="1666560"/>
            </a:xfrm>
          </p:grpSpPr>
          <p:sp>
            <p:nvSpPr>
              <p:cNvPr id="5971" name="Google Shape;5971;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72" name="Google Shape;5972;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7"/>
            <p:cNvGrpSpPr/>
            <p:nvPr/>
          </p:nvGrpSpPr>
          <p:grpSpPr>
            <a:xfrm>
              <a:off x="4869455" y="2691676"/>
              <a:ext cx="1013897" cy="398961"/>
              <a:chOff x="4012057" y="3451825"/>
              <a:chExt cx="1612175" cy="634379"/>
            </a:xfrm>
          </p:grpSpPr>
          <p:sp>
            <p:nvSpPr>
              <p:cNvPr id="5974" name="Google Shape;5974;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75" name="Google Shape;5975;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7"/>
            <p:cNvGrpSpPr/>
            <p:nvPr/>
          </p:nvGrpSpPr>
          <p:grpSpPr>
            <a:xfrm>
              <a:off x="4276937" y="2155961"/>
              <a:ext cx="651965" cy="891358"/>
              <a:chOff x="3069908" y="2599997"/>
              <a:chExt cx="1036675" cy="1417328"/>
            </a:xfrm>
          </p:grpSpPr>
          <p:sp>
            <p:nvSpPr>
              <p:cNvPr id="5977" name="Google Shape;5977;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78" name="Google Shape;5978;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7"/>
            <p:cNvGrpSpPr/>
            <p:nvPr/>
          </p:nvGrpSpPr>
          <p:grpSpPr>
            <a:xfrm>
              <a:off x="5054918" y="1201875"/>
              <a:ext cx="999548" cy="602711"/>
              <a:chOff x="4306958" y="1082925"/>
              <a:chExt cx="1589359" cy="958358"/>
            </a:xfrm>
          </p:grpSpPr>
          <p:sp>
            <p:nvSpPr>
              <p:cNvPr id="5980" name="Google Shape;5980;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81" name="Google Shape;5981;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7"/>
            <p:cNvGrpSpPr/>
            <p:nvPr/>
          </p:nvGrpSpPr>
          <p:grpSpPr>
            <a:xfrm>
              <a:off x="4249973" y="1303451"/>
              <a:ext cx="799317" cy="841334"/>
              <a:chOff x="3027033" y="1244439"/>
              <a:chExt cx="1270977" cy="1337786"/>
            </a:xfrm>
          </p:grpSpPr>
          <p:sp>
            <p:nvSpPr>
              <p:cNvPr id="5983" name="Google Shape;5983;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984" name="Google Shape;5984;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5" name="Google Shape;5985;p77"/>
          <p:cNvGrpSpPr/>
          <p:nvPr/>
        </p:nvGrpSpPr>
        <p:grpSpPr>
          <a:xfrm>
            <a:off x="4057114" y="1858087"/>
            <a:ext cx="750769" cy="683784"/>
            <a:chOff x="4204684" y="2104422"/>
            <a:chExt cx="699822" cy="637382"/>
          </a:xfrm>
        </p:grpSpPr>
        <p:grpSp>
          <p:nvGrpSpPr>
            <p:cNvPr id="5986" name="Google Shape;5986;p77"/>
            <p:cNvGrpSpPr/>
            <p:nvPr/>
          </p:nvGrpSpPr>
          <p:grpSpPr>
            <a:xfrm>
              <a:off x="4204684" y="2430067"/>
              <a:ext cx="342957" cy="311738"/>
              <a:chOff x="4204684" y="2430067"/>
              <a:chExt cx="342957" cy="311738"/>
            </a:xfrm>
          </p:grpSpPr>
          <p:sp>
            <p:nvSpPr>
              <p:cNvPr id="5987" name="Google Shape;5987;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7"/>
            <p:cNvGrpSpPr/>
            <p:nvPr/>
          </p:nvGrpSpPr>
          <p:grpSpPr>
            <a:xfrm>
              <a:off x="4561586" y="2430067"/>
              <a:ext cx="342920" cy="311738"/>
              <a:chOff x="4561586" y="2430067"/>
              <a:chExt cx="342920" cy="311738"/>
            </a:xfrm>
          </p:grpSpPr>
          <p:sp>
            <p:nvSpPr>
              <p:cNvPr id="5990" name="Google Shape;5990;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77"/>
            <p:cNvGrpSpPr/>
            <p:nvPr/>
          </p:nvGrpSpPr>
          <p:grpSpPr>
            <a:xfrm>
              <a:off x="4561586" y="2104422"/>
              <a:ext cx="342920" cy="311738"/>
              <a:chOff x="4561586" y="2104422"/>
              <a:chExt cx="342920" cy="311738"/>
            </a:xfrm>
          </p:grpSpPr>
          <p:sp>
            <p:nvSpPr>
              <p:cNvPr id="5993" name="Google Shape;5993;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7"/>
            <p:cNvGrpSpPr/>
            <p:nvPr/>
          </p:nvGrpSpPr>
          <p:grpSpPr>
            <a:xfrm>
              <a:off x="4204684" y="2104422"/>
              <a:ext cx="342957" cy="311664"/>
              <a:chOff x="4204684" y="2104422"/>
              <a:chExt cx="342957" cy="311664"/>
            </a:xfrm>
          </p:grpSpPr>
          <p:sp>
            <p:nvSpPr>
              <p:cNvPr id="5996" name="Google Shape;5996;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8" name="Google Shape;5998;p77"/>
          <p:cNvGrpSpPr/>
          <p:nvPr/>
        </p:nvGrpSpPr>
        <p:grpSpPr>
          <a:xfrm>
            <a:off x="5521547" y="971301"/>
            <a:ext cx="660591" cy="688867"/>
            <a:chOff x="5830645" y="1267368"/>
            <a:chExt cx="530340" cy="553040"/>
          </a:xfrm>
        </p:grpSpPr>
        <p:sp>
          <p:nvSpPr>
            <p:cNvPr id="5999" name="Google Shape;5999;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7"/>
            <p:cNvGrpSpPr/>
            <p:nvPr/>
          </p:nvGrpSpPr>
          <p:grpSpPr>
            <a:xfrm>
              <a:off x="5830645" y="1267368"/>
              <a:ext cx="259743" cy="269909"/>
              <a:chOff x="5830645" y="1267368"/>
              <a:chExt cx="259743" cy="269909"/>
            </a:xfrm>
          </p:grpSpPr>
          <p:sp>
            <p:nvSpPr>
              <p:cNvPr id="6001" name="Google Shape;6001;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7"/>
            <p:cNvGrpSpPr/>
            <p:nvPr/>
          </p:nvGrpSpPr>
          <p:grpSpPr>
            <a:xfrm>
              <a:off x="6101293" y="1267368"/>
              <a:ext cx="259692" cy="269909"/>
              <a:chOff x="6101293" y="1267368"/>
              <a:chExt cx="259692" cy="269909"/>
            </a:xfrm>
          </p:grpSpPr>
          <p:sp>
            <p:nvSpPr>
              <p:cNvPr id="6004" name="Google Shape;6004;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7"/>
            <p:cNvGrpSpPr/>
            <p:nvPr/>
          </p:nvGrpSpPr>
          <p:grpSpPr>
            <a:xfrm>
              <a:off x="5830645" y="1550500"/>
              <a:ext cx="259692" cy="269909"/>
              <a:chOff x="5830645" y="1550500"/>
              <a:chExt cx="259692" cy="269909"/>
            </a:xfrm>
          </p:grpSpPr>
          <p:sp>
            <p:nvSpPr>
              <p:cNvPr id="6007" name="Google Shape;6007;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7"/>
            <p:cNvGrpSpPr/>
            <p:nvPr/>
          </p:nvGrpSpPr>
          <p:grpSpPr>
            <a:xfrm>
              <a:off x="6101293" y="1550500"/>
              <a:ext cx="259692" cy="269909"/>
              <a:chOff x="6101293" y="1550500"/>
              <a:chExt cx="259692" cy="269909"/>
            </a:xfrm>
          </p:grpSpPr>
          <p:sp>
            <p:nvSpPr>
              <p:cNvPr id="6010" name="Google Shape;6010;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2" name="Google Shape;6012;p77"/>
          <p:cNvGrpSpPr/>
          <p:nvPr/>
        </p:nvGrpSpPr>
        <p:grpSpPr>
          <a:xfrm>
            <a:off x="723700" y="1861760"/>
            <a:ext cx="697154" cy="679574"/>
            <a:chOff x="2679875" y="2361475"/>
            <a:chExt cx="780425" cy="760575"/>
          </a:xfrm>
        </p:grpSpPr>
        <p:sp>
          <p:nvSpPr>
            <p:cNvPr id="6013" name="Google Shape;6013;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7"/>
          <p:cNvGrpSpPr/>
          <p:nvPr/>
        </p:nvGrpSpPr>
        <p:grpSpPr>
          <a:xfrm>
            <a:off x="3122859" y="971352"/>
            <a:ext cx="735829" cy="684547"/>
            <a:chOff x="3351965" y="1148808"/>
            <a:chExt cx="750770" cy="698375"/>
          </a:xfrm>
        </p:grpSpPr>
        <p:grpSp>
          <p:nvGrpSpPr>
            <p:cNvPr id="6020" name="Google Shape;6020;p77"/>
            <p:cNvGrpSpPr/>
            <p:nvPr/>
          </p:nvGrpSpPr>
          <p:grpSpPr>
            <a:xfrm>
              <a:off x="3586796" y="1148808"/>
              <a:ext cx="294857" cy="286830"/>
              <a:chOff x="3750225" y="1774000"/>
              <a:chExt cx="149575" cy="145525"/>
            </a:xfrm>
          </p:grpSpPr>
          <p:sp>
            <p:nvSpPr>
              <p:cNvPr id="6021" name="Google Shape;6021;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7"/>
            <p:cNvGrpSpPr/>
            <p:nvPr/>
          </p:nvGrpSpPr>
          <p:grpSpPr>
            <a:xfrm>
              <a:off x="3779245" y="1375768"/>
              <a:ext cx="323490" cy="286978"/>
              <a:chOff x="3847850" y="1889150"/>
              <a:chExt cx="164100" cy="145600"/>
            </a:xfrm>
          </p:grpSpPr>
          <p:sp>
            <p:nvSpPr>
              <p:cNvPr id="6024" name="Google Shape;6024;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7"/>
            <p:cNvGrpSpPr/>
            <p:nvPr/>
          </p:nvGrpSpPr>
          <p:grpSpPr>
            <a:xfrm>
              <a:off x="3351965" y="1330435"/>
              <a:ext cx="295449" cy="285401"/>
              <a:chOff x="3631100" y="1866150"/>
              <a:chExt cx="149875" cy="144800"/>
            </a:xfrm>
          </p:grpSpPr>
          <p:sp>
            <p:nvSpPr>
              <p:cNvPr id="6027" name="Google Shape;6027;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7"/>
            <p:cNvGrpSpPr/>
            <p:nvPr/>
          </p:nvGrpSpPr>
          <p:grpSpPr>
            <a:xfrm>
              <a:off x="3548208" y="1560352"/>
              <a:ext cx="294808" cy="286830"/>
              <a:chOff x="3730650" y="1982800"/>
              <a:chExt cx="149550" cy="145525"/>
            </a:xfrm>
          </p:grpSpPr>
          <p:sp>
            <p:nvSpPr>
              <p:cNvPr id="6030" name="Google Shape;6030;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2" name="Google Shape;6032;p77"/>
          <p:cNvGrpSpPr/>
          <p:nvPr/>
        </p:nvGrpSpPr>
        <p:grpSpPr>
          <a:xfrm>
            <a:off x="7624512" y="971306"/>
            <a:ext cx="804565" cy="677795"/>
            <a:chOff x="7636443" y="1204988"/>
            <a:chExt cx="804565" cy="677795"/>
          </a:xfrm>
        </p:grpSpPr>
        <p:grpSp>
          <p:nvGrpSpPr>
            <p:cNvPr id="6033" name="Google Shape;6033;p77"/>
            <p:cNvGrpSpPr/>
            <p:nvPr/>
          </p:nvGrpSpPr>
          <p:grpSpPr>
            <a:xfrm>
              <a:off x="7636443" y="1509705"/>
              <a:ext cx="804565" cy="373078"/>
              <a:chOff x="7636443" y="1509705"/>
              <a:chExt cx="804565" cy="373078"/>
            </a:xfrm>
          </p:grpSpPr>
          <p:sp>
            <p:nvSpPr>
              <p:cNvPr id="6034" name="Google Shape;6034;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7"/>
            <p:cNvGrpSpPr/>
            <p:nvPr/>
          </p:nvGrpSpPr>
          <p:grpSpPr>
            <a:xfrm>
              <a:off x="7636443" y="1408133"/>
              <a:ext cx="804565" cy="373078"/>
              <a:chOff x="7636443" y="1408133"/>
              <a:chExt cx="804565" cy="373078"/>
            </a:xfrm>
          </p:grpSpPr>
          <p:sp>
            <p:nvSpPr>
              <p:cNvPr id="6037" name="Google Shape;6037;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77"/>
            <p:cNvGrpSpPr/>
            <p:nvPr/>
          </p:nvGrpSpPr>
          <p:grpSpPr>
            <a:xfrm>
              <a:off x="7636443" y="1306560"/>
              <a:ext cx="804565" cy="373078"/>
              <a:chOff x="7636443" y="1306560"/>
              <a:chExt cx="804565" cy="373078"/>
            </a:xfrm>
          </p:grpSpPr>
          <p:sp>
            <p:nvSpPr>
              <p:cNvPr id="6040" name="Google Shape;6040;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77"/>
            <p:cNvGrpSpPr/>
            <p:nvPr/>
          </p:nvGrpSpPr>
          <p:grpSpPr>
            <a:xfrm>
              <a:off x="7636443" y="1204988"/>
              <a:ext cx="804565" cy="373078"/>
              <a:chOff x="7636443" y="1204988"/>
              <a:chExt cx="804565" cy="373078"/>
            </a:xfrm>
          </p:grpSpPr>
          <p:sp>
            <p:nvSpPr>
              <p:cNvPr id="6043" name="Google Shape;6043;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5" name="Google Shape;6045;p77"/>
          <p:cNvGrpSpPr/>
          <p:nvPr/>
        </p:nvGrpSpPr>
        <p:grpSpPr>
          <a:xfrm>
            <a:off x="4963358" y="1878721"/>
            <a:ext cx="661339" cy="661188"/>
            <a:chOff x="3990000" y="975400"/>
            <a:chExt cx="3934200" cy="3933300"/>
          </a:xfrm>
        </p:grpSpPr>
        <p:sp>
          <p:nvSpPr>
            <p:cNvPr id="6046" name="Google Shape;6046;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7"/>
          <p:cNvGrpSpPr/>
          <p:nvPr/>
        </p:nvGrpSpPr>
        <p:grpSpPr>
          <a:xfrm>
            <a:off x="6607006" y="1857359"/>
            <a:ext cx="868881" cy="684241"/>
            <a:chOff x="6598259" y="2078634"/>
            <a:chExt cx="868881" cy="684241"/>
          </a:xfrm>
        </p:grpSpPr>
        <p:sp>
          <p:nvSpPr>
            <p:cNvPr id="6051" name="Google Shape;6051;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77"/>
            <p:cNvGrpSpPr/>
            <p:nvPr/>
          </p:nvGrpSpPr>
          <p:grpSpPr>
            <a:xfrm>
              <a:off x="6808175" y="2078634"/>
              <a:ext cx="452229" cy="684241"/>
              <a:chOff x="6808175" y="2078634"/>
              <a:chExt cx="452229" cy="684241"/>
            </a:xfrm>
          </p:grpSpPr>
          <p:sp>
            <p:nvSpPr>
              <p:cNvPr id="6058" name="Google Shape;6058;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4" name="Google Shape;6064;p77"/>
              <p:cNvGrpSpPr/>
              <p:nvPr/>
            </p:nvGrpSpPr>
            <p:grpSpPr>
              <a:xfrm>
                <a:off x="6821586" y="2078634"/>
                <a:ext cx="426871" cy="684241"/>
                <a:chOff x="6821586" y="2078634"/>
                <a:chExt cx="426871" cy="684241"/>
              </a:xfrm>
            </p:grpSpPr>
            <p:grpSp>
              <p:nvGrpSpPr>
                <p:cNvPr id="6065" name="Google Shape;6065;p77"/>
                <p:cNvGrpSpPr/>
                <p:nvPr/>
              </p:nvGrpSpPr>
              <p:grpSpPr>
                <a:xfrm>
                  <a:off x="6821586" y="2078634"/>
                  <a:ext cx="426871" cy="684241"/>
                  <a:chOff x="6821586" y="2078634"/>
                  <a:chExt cx="426871" cy="684241"/>
                </a:xfrm>
              </p:grpSpPr>
              <p:sp>
                <p:nvSpPr>
                  <p:cNvPr id="6066" name="Google Shape;6066;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5" name="Google Shape;6085;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91" name="Google Shape;6091;p77"/>
          <p:cNvGrpSpPr/>
          <p:nvPr/>
        </p:nvGrpSpPr>
        <p:grpSpPr>
          <a:xfrm>
            <a:off x="5780173" y="1862968"/>
            <a:ext cx="671358" cy="671358"/>
            <a:chOff x="6535625" y="760425"/>
            <a:chExt cx="1665900" cy="1665900"/>
          </a:xfrm>
        </p:grpSpPr>
        <p:sp>
          <p:nvSpPr>
            <p:cNvPr id="6092" name="Google Shape;6092;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7"/>
          <p:cNvGrpSpPr/>
          <p:nvPr/>
        </p:nvGrpSpPr>
        <p:grpSpPr>
          <a:xfrm>
            <a:off x="716989" y="3531368"/>
            <a:ext cx="1340789" cy="640830"/>
            <a:chOff x="238125" y="1151100"/>
            <a:chExt cx="7139450" cy="3412300"/>
          </a:xfrm>
        </p:grpSpPr>
        <p:sp>
          <p:nvSpPr>
            <p:cNvPr id="6097" name="Google Shape;6097;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7"/>
          <p:cNvGrpSpPr/>
          <p:nvPr/>
        </p:nvGrpSpPr>
        <p:grpSpPr>
          <a:xfrm>
            <a:off x="5584212" y="2734649"/>
            <a:ext cx="985357" cy="585764"/>
            <a:chOff x="5145061" y="2881789"/>
            <a:chExt cx="1107641" cy="658458"/>
          </a:xfrm>
        </p:grpSpPr>
        <p:grpSp>
          <p:nvGrpSpPr>
            <p:cNvPr id="6110" name="Google Shape;6110;p77"/>
            <p:cNvGrpSpPr/>
            <p:nvPr/>
          </p:nvGrpSpPr>
          <p:grpSpPr>
            <a:xfrm>
              <a:off x="5722989" y="3244587"/>
              <a:ext cx="529713" cy="295659"/>
              <a:chOff x="5722989" y="3244587"/>
              <a:chExt cx="529713" cy="295659"/>
            </a:xfrm>
          </p:grpSpPr>
          <p:sp>
            <p:nvSpPr>
              <p:cNvPr id="6111" name="Google Shape;6111;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12" name="Google Shape;6112;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13" name="Google Shape;6113;p77"/>
            <p:cNvGrpSpPr/>
            <p:nvPr/>
          </p:nvGrpSpPr>
          <p:grpSpPr>
            <a:xfrm>
              <a:off x="5145061" y="3244587"/>
              <a:ext cx="536807" cy="295659"/>
              <a:chOff x="5145061" y="3244587"/>
              <a:chExt cx="536807" cy="295659"/>
            </a:xfrm>
          </p:grpSpPr>
          <p:sp>
            <p:nvSpPr>
              <p:cNvPr id="6114" name="Google Shape;6114;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15" name="Google Shape;6115;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16" name="Google Shape;6116;p77"/>
            <p:cNvGrpSpPr/>
            <p:nvPr/>
          </p:nvGrpSpPr>
          <p:grpSpPr>
            <a:xfrm>
              <a:off x="5341327" y="2898245"/>
              <a:ext cx="532309" cy="614891"/>
              <a:chOff x="5341327" y="2898245"/>
              <a:chExt cx="532309" cy="614891"/>
            </a:xfrm>
          </p:grpSpPr>
          <p:sp>
            <p:nvSpPr>
              <p:cNvPr id="6117" name="Google Shape;6117;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18" name="Google Shape;6118;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19" name="Google Shape;6119;p77"/>
            <p:cNvGrpSpPr/>
            <p:nvPr/>
          </p:nvGrpSpPr>
          <p:grpSpPr>
            <a:xfrm>
              <a:off x="5532290" y="2881789"/>
              <a:ext cx="620516" cy="305456"/>
              <a:chOff x="5532290" y="2881789"/>
              <a:chExt cx="620516" cy="305456"/>
            </a:xfrm>
          </p:grpSpPr>
          <p:sp>
            <p:nvSpPr>
              <p:cNvPr id="6120" name="Google Shape;6120;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21" name="Google Shape;6121;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122" name="Google Shape;6122;p77"/>
          <p:cNvGrpSpPr/>
          <p:nvPr/>
        </p:nvGrpSpPr>
        <p:grpSpPr>
          <a:xfrm>
            <a:off x="8163135" y="3526707"/>
            <a:ext cx="269068" cy="645491"/>
            <a:chOff x="7026852" y="3311869"/>
            <a:chExt cx="434331" cy="1041954"/>
          </a:xfrm>
        </p:grpSpPr>
        <p:sp>
          <p:nvSpPr>
            <p:cNvPr id="6123" name="Google Shape;6123;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7"/>
          <p:cNvGrpSpPr/>
          <p:nvPr/>
        </p:nvGrpSpPr>
        <p:grpSpPr>
          <a:xfrm>
            <a:off x="6179716" y="3565945"/>
            <a:ext cx="293882" cy="293836"/>
            <a:chOff x="4873519" y="3311869"/>
            <a:chExt cx="499374" cy="499296"/>
          </a:xfrm>
        </p:grpSpPr>
        <p:sp>
          <p:nvSpPr>
            <p:cNvPr id="6127" name="Google Shape;6127;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7"/>
          <p:cNvGrpSpPr/>
          <p:nvPr/>
        </p:nvGrpSpPr>
        <p:grpSpPr>
          <a:xfrm>
            <a:off x="6179716" y="3878316"/>
            <a:ext cx="293882" cy="293882"/>
            <a:chOff x="4873519" y="3875839"/>
            <a:chExt cx="499374" cy="499374"/>
          </a:xfrm>
        </p:grpSpPr>
        <p:sp>
          <p:nvSpPr>
            <p:cNvPr id="6130" name="Google Shape;6130;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7"/>
          <p:cNvGrpSpPr/>
          <p:nvPr/>
        </p:nvGrpSpPr>
        <p:grpSpPr>
          <a:xfrm>
            <a:off x="2410244" y="1850269"/>
            <a:ext cx="698104" cy="698208"/>
            <a:chOff x="2565073" y="2075876"/>
            <a:chExt cx="672482" cy="672518"/>
          </a:xfrm>
        </p:grpSpPr>
        <p:sp>
          <p:nvSpPr>
            <p:cNvPr id="6133" name="Google Shape;6133;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7"/>
          <p:cNvGrpSpPr/>
          <p:nvPr/>
        </p:nvGrpSpPr>
        <p:grpSpPr>
          <a:xfrm>
            <a:off x="5633655" y="3534869"/>
            <a:ext cx="438354" cy="637329"/>
            <a:chOff x="1697726" y="3244179"/>
            <a:chExt cx="788124" cy="1146069"/>
          </a:xfrm>
        </p:grpSpPr>
        <p:sp>
          <p:nvSpPr>
            <p:cNvPr id="6140" name="Google Shape;6140;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7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77"/>
          <p:cNvGrpSpPr/>
          <p:nvPr/>
        </p:nvGrpSpPr>
        <p:grpSpPr>
          <a:xfrm>
            <a:off x="7634869" y="1863232"/>
            <a:ext cx="799565" cy="670282"/>
            <a:chOff x="7617850" y="2063282"/>
            <a:chExt cx="799565" cy="670282"/>
          </a:xfrm>
        </p:grpSpPr>
        <p:cxnSp>
          <p:nvCxnSpPr>
            <p:cNvPr id="6144" name="Google Shape;6144;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45" name="Google Shape;6145;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46" name="Google Shape;6146;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47" name="Google Shape;6147;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148" name="Google Shape;6148;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149" name="Google Shape;6149;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150" name="Google Shape;6150;p77"/>
            <p:cNvGrpSpPr/>
            <p:nvPr/>
          </p:nvGrpSpPr>
          <p:grpSpPr>
            <a:xfrm>
              <a:off x="7734309" y="2063282"/>
              <a:ext cx="570957" cy="620095"/>
              <a:chOff x="7734309" y="2063282"/>
              <a:chExt cx="570957" cy="620095"/>
            </a:xfrm>
          </p:grpSpPr>
          <p:grpSp>
            <p:nvGrpSpPr>
              <p:cNvPr id="6151" name="Google Shape;6151;p77"/>
              <p:cNvGrpSpPr/>
              <p:nvPr/>
            </p:nvGrpSpPr>
            <p:grpSpPr>
              <a:xfrm>
                <a:off x="8031573" y="2063282"/>
                <a:ext cx="273693" cy="620095"/>
                <a:chOff x="8031573" y="2063282"/>
                <a:chExt cx="273693" cy="620095"/>
              </a:xfrm>
            </p:grpSpPr>
            <p:sp>
              <p:nvSpPr>
                <p:cNvPr id="6152" name="Google Shape;6152;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7"/>
              <p:cNvGrpSpPr/>
              <p:nvPr/>
            </p:nvGrpSpPr>
            <p:grpSpPr>
              <a:xfrm flipH="1">
                <a:off x="7734309" y="2063282"/>
                <a:ext cx="273693" cy="620095"/>
                <a:chOff x="8031573" y="2063282"/>
                <a:chExt cx="273693" cy="620095"/>
              </a:xfrm>
            </p:grpSpPr>
            <p:sp>
              <p:nvSpPr>
                <p:cNvPr id="6157" name="Google Shape;6157;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61" name="Google Shape;6161;p7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77"/>
          <p:cNvGrpSpPr/>
          <p:nvPr/>
        </p:nvGrpSpPr>
        <p:grpSpPr>
          <a:xfrm>
            <a:off x="7821475" y="2716715"/>
            <a:ext cx="602567" cy="601884"/>
            <a:chOff x="1186975" y="238125"/>
            <a:chExt cx="5244275" cy="5238325"/>
          </a:xfrm>
        </p:grpSpPr>
        <p:sp>
          <p:nvSpPr>
            <p:cNvPr id="6164" name="Google Shape;6164;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7"/>
          <p:cNvGrpSpPr/>
          <p:nvPr/>
        </p:nvGrpSpPr>
        <p:grpSpPr>
          <a:xfrm>
            <a:off x="3264213" y="1856199"/>
            <a:ext cx="651848" cy="687338"/>
            <a:chOff x="3400515" y="2056248"/>
            <a:chExt cx="698134" cy="735987"/>
          </a:xfrm>
        </p:grpSpPr>
        <p:grpSp>
          <p:nvGrpSpPr>
            <p:cNvPr id="6169" name="Google Shape;6169;p77"/>
            <p:cNvGrpSpPr/>
            <p:nvPr/>
          </p:nvGrpSpPr>
          <p:grpSpPr>
            <a:xfrm>
              <a:off x="3400515" y="2283913"/>
              <a:ext cx="312919" cy="219900"/>
              <a:chOff x="3400515" y="2283913"/>
              <a:chExt cx="312919" cy="219900"/>
            </a:xfrm>
          </p:grpSpPr>
          <p:sp>
            <p:nvSpPr>
              <p:cNvPr id="6170" name="Google Shape;6170;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71" name="Google Shape;6171;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172" name="Google Shape;6172;p77"/>
            <p:cNvGrpSpPr/>
            <p:nvPr/>
          </p:nvGrpSpPr>
          <p:grpSpPr>
            <a:xfrm>
              <a:off x="3547823" y="2461089"/>
              <a:ext cx="219900" cy="331146"/>
              <a:chOff x="3547823" y="2461089"/>
              <a:chExt cx="219900" cy="331146"/>
            </a:xfrm>
          </p:grpSpPr>
          <p:sp>
            <p:nvSpPr>
              <p:cNvPr id="6173" name="Google Shape;6173;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74" name="Google Shape;6174;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175" name="Google Shape;6175;p77"/>
            <p:cNvGrpSpPr/>
            <p:nvPr/>
          </p:nvGrpSpPr>
          <p:grpSpPr>
            <a:xfrm>
              <a:off x="3734138" y="2461089"/>
              <a:ext cx="219900" cy="331146"/>
              <a:chOff x="3734138" y="2461089"/>
              <a:chExt cx="219900" cy="331146"/>
            </a:xfrm>
          </p:grpSpPr>
          <p:sp>
            <p:nvSpPr>
              <p:cNvPr id="6176" name="Google Shape;6176;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77" name="Google Shape;6177;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178" name="Google Shape;6178;p77"/>
            <p:cNvGrpSpPr/>
            <p:nvPr/>
          </p:nvGrpSpPr>
          <p:grpSpPr>
            <a:xfrm>
              <a:off x="3787560" y="2281742"/>
              <a:ext cx="311089" cy="219900"/>
              <a:chOff x="3787560" y="2281742"/>
              <a:chExt cx="311089" cy="219900"/>
            </a:xfrm>
          </p:grpSpPr>
          <p:sp>
            <p:nvSpPr>
              <p:cNvPr id="6179" name="Google Shape;6179;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180" name="Google Shape;6180;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181" name="Google Shape;6181;p77"/>
            <p:cNvGrpSpPr/>
            <p:nvPr/>
          </p:nvGrpSpPr>
          <p:grpSpPr>
            <a:xfrm>
              <a:off x="3637290" y="2056248"/>
              <a:ext cx="219900" cy="330736"/>
              <a:chOff x="3637290" y="2056248"/>
              <a:chExt cx="219900" cy="330736"/>
            </a:xfrm>
          </p:grpSpPr>
          <p:sp>
            <p:nvSpPr>
              <p:cNvPr id="6182" name="Google Shape;6182;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183" name="Google Shape;6183;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84" name="Google Shape;6184;p77"/>
          <p:cNvGrpSpPr/>
          <p:nvPr/>
        </p:nvGrpSpPr>
        <p:grpSpPr>
          <a:xfrm>
            <a:off x="2555919" y="2726205"/>
            <a:ext cx="1268144" cy="592394"/>
            <a:chOff x="238125" y="1188750"/>
            <a:chExt cx="7140450" cy="3335550"/>
          </a:xfrm>
        </p:grpSpPr>
        <p:sp>
          <p:nvSpPr>
            <p:cNvPr id="6185" name="Google Shape;6185;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7"/>
          <p:cNvGrpSpPr/>
          <p:nvPr/>
        </p:nvGrpSpPr>
        <p:grpSpPr>
          <a:xfrm>
            <a:off x="6663819" y="2728360"/>
            <a:ext cx="1053944" cy="590147"/>
            <a:chOff x="238125" y="1335475"/>
            <a:chExt cx="5418735" cy="3034175"/>
          </a:xfrm>
        </p:grpSpPr>
        <p:sp>
          <p:nvSpPr>
            <p:cNvPr id="6191" name="Google Shape;6191;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7"/>
          <p:cNvGrpSpPr/>
          <p:nvPr/>
        </p:nvGrpSpPr>
        <p:grpSpPr>
          <a:xfrm>
            <a:off x="4094628" y="3533259"/>
            <a:ext cx="1268207" cy="638939"/>
            <a:chOff x="3967651" y="3645904"/>
            <a:chExt cx="1479304" cy="745292"/>
          </a:xfrm>
        </p:grpSpPr>
        <p:grpSp>
          <p:nvGrpSpPr>
            <p:cNvPr id="6195" name="Google Shape;6195;p77"/>
            <p:cNvGrpSpPr/>
            <p:nvPr/>
          </p:nvGrpSpPr>
          <p:grpSpPr>
            <a:xfrm>
              <a:off x="3967651" y="4009026"/>
              <a:ext cx="1479304" cy="382170"/>
              <a:chOff x="3967651" y="4009026"/>
              <a:chExt cx="1479304" cy="382170"/>
            </a:xfrm>
          </p:grpSpPr>
          <p:grpSp>
            <p:nvGrpSpPr>
              <p:cNvPr id="6196" name="Google Shape;6196;p77"/>
              <p:cNvGrpSpPr/>
              <p:nvPr/>
            </p:nvGrpSpPr>
            <p:grpSpPr>
              <a:xfrm>
                <a:off x="4892216" y="4195630"/>
                <a:ext cx="554739" cy="195566"/>
                <a:chOff x="3604375" y="4892160"/>
                <a:chExt cx="1651500" cy="582215"/>
              </a:xfrm>
            </p:grpSpPr>
            <p:sp>
              <p:nvSpPr>
                <p:cNvPr id="6197" name="Google Shape;6197;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7"/>
              <p:cNvGrpSpPr/>
              <p:nvPr/>
            </p:nvGrpSpPr>
            <p:grpSpPr>
              <a:xfrm>
                <a:off x="3967651" y="4146303"/>
                <a:ext cx="579402" cy="244893"/>
                <a:chOff x="851875" y="4745310"/>
                <a:chExt cx="1724925" cy="729065"/>
              </a:xfrm>
            </p:grpSpPr>
            <p:sp>
              <p:nvSpPr>
                <p:cNvPr id="6200" name="Google Shape;6200;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7"/>
              <p:cNvGrpSpPr/>
              <p:nvPr/>
            </p:nvGrpSpPr>
            <p:grpSpPr>
              <a:xfrm>
                <a:off x="4460753" y="4009026"/>
                <a:ext cx="493110" cy="382170"/>
                <a:chOff x="2319875" y="4336625"/>
                <a:chExt cx="1468025" cy="1137750"/>
              </a:xfrm>
            </p:grpSpPr>
            <p:sp>
              <p:nvSpPr>
                <p:cNvPr id="6203" name="Google Shape;6203;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7"/>
            <p:cNvGrpSpPr/>
            <p:nvPr/>
          </p:nvGrpSpPr>
          <p:grpSpPr>
            <a:xfrm>
              <a:off x="4479443" y="3645904"/>
              <a:ext cx="455965" cy="388789"/>
              <a:chOff x="2957425" y="238100"/>
              <a:chExt cx="1910200" cy="1628775"/>
            </a:xfrm>
          </p:grpSpPr>
          <p:sp>
            <p:nvSpPr>
              <p:cNvPr id="6206" name="Google Shape;6206;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6" name="Google Shape;6216;p77"/>
          <p:cNvGrpSpPr/>
          <p:nvPr/>
        </p:nvGrpSpPr>
        <p:grpSpPr>
          <a:xfrm>
            <a:off x="2480742" y="3534460"/>
            <a:ext cx="1243128" cy="637739"/>
            <a:chOff x="2496310" y="3693351"/>
            <a:chExt cx="1342906" cy="688926"/>
          </a:xfrm>
        </p:grpSpPr>
        <p:grpSp>
          <p:nvGrpSpPr>
            <p:cNvPr id="6217" name="Google Shape;6217;p77"/>
            <p:cNvGrpSpPr/>
            <p:nvPr/>
          </p:nvGrpSpPr>
          <p:grpSpPr>
            <a:xfrm>
              <a:off x="2496310" y="3693351"/>
              <a:ext cx="1342906" cy="688875"/>
              <a:chOff x="2496310" y="3693351"/>
              <a:chExt cx="1342906" cy="688875"/>
            </a:xfrm>
          </p:grpSpPr>
          <p:sp>
            <p:nvSpPr>
              <p:cNvPr id="6218" name="Google Shape;6218;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4" name="Google Shape;6224;p77"/>
              <p:cNvCxnSpPr>
                <a:stCxn id="622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225" name="Google Shape;6225;p77"/>
              <p:cNvCxnSpPr>
                <a:stCxn id="621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226" name="Google Shape;6226;p77"/>
              <p:cNvCxnSpPr>
                <a:stCxn id="622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27" name="Google Shape;6227;p77"/>
              <p:cNvCxnSpPr>
                <a:stCxn id="622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228" name="Google Shape;6228;p77"/>
              <p:cNvCxnSpPr>
                <a:stCxn id="622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229" name="Google Shape;6229;p77"/>
            <p:cNvGrpSpPr/>
            <p:nvPr/>
          </p:nvGrpSpPr>
          <p:grpSpPr>
            <a:xfrm>
              <a:off x="2675275" y="3930557"/>
              <a:ext cx="1003306" cy="451719"/>
              <a:chOff x="2675275" y="4174282"/>
              <a:chExt cx="1003306" cy="451719"/>
            </a:xfrm>
          </p:grpSpPr>
          <p:sp>
            <p:nvSpPr>
              <p:cNvPr id="6230" name="Google Shape;6230;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77"/>
          <p:cNvGrpSpPr/>
          <p:nvPr/>
        </p:nvGrpSpPr>
        <p:grpSpPr>
          <a:xfrm>
            <a:off x="1654412" y="971306"/>
            <a:ext cx="574511" cy="874709"/>
            <a:chOff x="1715404" y="1112080"/>
            <a:chExt cx="642270" cy="977984"/>
          </a:xfrm>
        </p:grpSpPr>
        <p:grpSp>
          <p:nvGrpSpPr>
            <p:cNvPr id="6234" name="Google Shape;6234;p77"/>
            <p:cNvGrpSpPr/>
            <p:nvPr/>
          </p:nvGrpSpPr>
          <p:grpSpPr>
            <a:xfrm>
              <a:off x="1715404" y="1112080"/>
              <a:ext cx="642270" cy="977984"/>
              <a:chOff x="1715404" y="1112080"/>
              <a:chExt cx="642270" cy="977984"/>
            </a:xfrm>
          </p:grpSpPr>
          <p:sp>
            <p:nvSpPr>
              <p:cNvPr id="6235" name="Google Shape;6235;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7"/>
            <p:cNvGrpSpPr/>
            <p:nvPr/>
          </p:nvGrpSpPr>
          <p:grpSpPr>
            <a:xfrm>
              <a:off x="1768927" y="1165603"/>
              <a:ext cx="535225" cy="851367"/>
              <a:chOff x="1768927" y="1165603"/>
              <a:chExt cx="535225" cy="851367"/>
            </a:xfrm>
          </p:grpSpPr>
          <p:sp>
            <p:nvSpPr>
              <p:cNvPr id="6238" name="Google Shape;6238;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7"/>
            <p:cNvGrpSpPr/>
            <p:nvPr/>
          </p:nvGrpSpPr>
          <p:grpSpPr>
            <a:xfrm>
              <a:off x="1822449" y="1219125"/>
              <a:ext cx="428180" cy="718859"/>
              <a:chOff x="1822449" y="1219125"/>
              <a:chExt cx="428180" cy="718859"/>
            </a:xfrm>
          </p:grpSpPr>
          <p:sp>
            <p:nvSpPr>
              <p:cNvPr id="6241" name="Google Shape;6241;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7"/>
            <p:cNvGrpSpPr/>
            <p:nvPr/>
          </p:nvGrpSpPr>
          <p:grpSpPr>
            <a:xfrm>
              <a:off x="1875972" y="1272648"/>
              <a:ext cx="321135" cy="586939"/>
              <a:chOff x="1875972" y="1272648"/>
              <a:chExt cx="321135" cy="586939"/>
            </a:xfrm>
          </p:grpSpPr>
          <p:sp>
            <p:nvSpPr>
              <p:cNvPr id="6244" name="Google Shape;6244;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77"/>
          <p:cNvGrpSpPr/>
          <p:nvPr/>
        </p:nvGrpSpPr>
        <p:grpSpPr>
          <a:xfrm>
            <a:off x="7761573" y="3528028"/>
            <a:ext cx="293855" cy="644170"/>
            <a:chOff x="241025" y="3151575"/>
            <a:chExt cx="293855" cy="644170"/>
          </a:xfrm>
        </p:grpSpPr>
        <p:sp>
          <p:nvSpPr>
            <p:cNvPr id="6247" name="Google Shape;6247;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709557" y="2728028"/>
            <a:ext cx="1779649" cy="591620"/>
            <a:chOff x="246070" y="1983375"/>
            <a:chExt cx="1855347" cy="616849"/>
          </a:xfrm>
        </p:grpSpPr>
        <p:sp>
          <p:nvSpPr>
            <p:cNvPr id="6250" name="Google Shape;6250;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2320424" y="971306"/>
            <a:ext cx="711055" cy="745993"/>
            <a:chOff x="2496269" y="1171698"/>
            <a:chExt cx="761953" cy="799392"/>
          </a:xfrm>
        </p:grpSpPr>
        <p:grpSp>
          <p:nvGrpSpPr>
            <p:cNvPr id="6260" name="Google Shape;6260;p77"/>
            <p:cNvGrpSpPr/>
            <p:nvPr/>
          </p:nvGrpSpPr>
          <p:grpSpPr>
            <a:xfrm>
              <a:off x="2496269" y="1171698"/>
              <a:ext cx="761953" cy="723022"/>
              <a:chOff x="2496269" y="1171698"/>
              <a:chExt cx="761953" cy="723022"/>
            </a:xfrm>
          </p:grpSpPr>
          <p:sp>
            <p:nvSpPr>
              <p:cNvPr id="6261" name="Google Shape;6261;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2496269" y="1171698"/>
                <a:ext cx="761953" cy="723022"/>
                <a:chOff x="2496269" y="1120652"/>
                <a:chExt cx="761953" cy="723022"/>
              </a:xfrm>
            </p:grpSpPr>
            <p:grpSp>
              <p:nvGrpSpPr>
                <p:cNvPr id="6264" name="Google Shape;6264;p77"/>
                <p:cNvGrpSpPr/>
                <p:nvPr/>
              </p:nvGrpSpPr>
              <p:grpSpPr>
                <a:xfrm>
                  <a:off x="2496269" y="1120652"/>
                  <a:ext cx="761953" cy="723022"/>
                  <a:chOff x="2496269" y="1120652"/>
                  <a:chExt cx="761953" cy="723022"/>
                </a:xfrm>
              </p:grpSpPr>
              <p:grpSp>
                <p:nvGrpSpPr>
                  <p:cNvPr id="6265" name="Google Shape;6265;p77"/>
                  <p:cNvGrpSpPr/>
                  <p:nvPr/>
                </p:nvGrpSpPr>
                <p:grpSpPr>
                  <a:xfrm>
                    <a:off x="2496269" y="1304589"/>
                    <a:ext cx="407089" cy="305057"/>
                    <a:chOff x="2496269" y="1304589"/>
                    <a:chExt cx="407089" cy="305057"/>
                  </a:xfrm>
                </p:grpSpPr>
                <p:sp>
                  <p:nvSpPr>
                    <p:cNvPr id="6266" name="Google Shape;6266;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7"/>
                  <p:cNvGrpSpPr/>
                  <p:nvPr/>
                </p:nvGrpSpPr>
                <p:grpSpPr>
                  <a:xfrm>
                    <a:off x="2586468" y="1493376"/>
                    <a:ext cx="358850" cy="349656"/>
                    <a:chOff x="2586468" y="1493376"/>
                    <a:chExt cx="358850" cy="349656"/>
                  </a:xfrm>
                </p:grpSpPr>
                <p:sp>
                  <p:nvSpPr>
                    <p:cNvPr id="6269" name="Google Shape;6269;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7"/>
                  <p:cNvGrpSpPr/>
                  <p:nvPr/>
                </p:nvGrpSpPr>
                <p:grpSpPr>
                  <a:xfrm>
                    <a:off x="2807939" y="1494024"/>
                    <a:ext cx="358857" cy="349650"/>
                    <a:chOff x="2807939" y="1494024"/>
                    <a:chExt cx="358857" cy="349650"/>
                  </a:xfrm>
                </p:grpSpPr>
                <p:sp>
                  <p:nvSpPr>
                    <p:cNvPr id="6272" name="Google Shape;6272;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7"/>
                  <p:cNvGrpSpPr/>
                  <p:nvPr/>
                </p:nvGrpSpPr>
                <p:grpSpPr>
                  <a:xfrm>
                    <a:off x="2851133" y="1305635"/>
                    <a:ext cx="407089" cy="305057"/>
                    <a:chOff x="2851133" y="1305635"/>
                    <a:chExt cx="407089" cy="305057"/>
                  </a:xfrm>
                </p:grpSpPr>
                <p:sp>
                  <p:nvSpPr>
                    <p:cNvPr id="6275" name="Google Shape;6275;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7"/>
                  <p:cNvGrpSpPr/>
                  <p:nvPr/>
                </p:nvGrpSpPr>
                <p:grpSpPr>
                  <a:xfrm>
                    <a:off x="2727495" y="1120652"/>
                    <a:ext cx="300271" cy="396358"/>
                    <a:chOff x="2727495" y="1120652"/>
                    <a:chExt cx="300271" cy="396358"/>
                  </a:xfrm>
                </p:grpSpPr>
                <p:sp>
                  <p:nvSpPr>
                    <p:cNvPr id="6278" name="Google Shape;6278;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0" name="Google Shape;6280;p77"/>
                <p:cNvGrpSpPr/>
                <p:nvPr/>
              </p:nvGrpSpPr>
              <p:grpSpPr>
                <a:xfrm>
                  <a:off x="2722305" y="1350460"/>
                  <a:ext cx="308357" cy="308344"/>
                  <a:chOff x="2722305" y="1350460"/>
                  <a:chExt cx="308357" cy="308344"/>
                </a:xfrm>
              </p:grpSpPr>
              <p:sp>
                <p:nvSpPr>
                  <p:cNvPr id="6281" name="Google Shape;6281;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7"/>
                  <p:cNvGrpSpPr/>
                  <p:nvPr/>
                </p:nvGrpSpPr>
                <p:grpSpPr>
                  <a:xfrm>
                    <a:off x="2725064" y="1364529"/>
                    <a:ext cx="297954" cy="280182"/>
                    <a:chOff x="2725064" y="1364529"/>
                    <a:chExt cx="297954" cy="280182"/>
                  </a:xfrm>
                </p:grpSpPr>
                <p:sp>
                  <p:nvSpPr>
                    <p:cNvPr id="6283" name="Google Shape;6283;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288" name="Google Shape;6288;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7"/>
          <p:cNvGrpSpPr/>
          <p:nvPr/>
        </p:nvGrpSpPr>
        <p:grpSpPr>
          <a:xfrm>
            <a:off x="3909124" y="2727412"/>
            <a:ext cx="1569144" cy="591015"/>
            <a:chOff x="3820100" y="3023049"/>
            <a:chExt cx="1303926" cy="491162"/>
          </a:xfrm>
        </p:grpSpPr>
        <p:grpSp>
          <p:nvGrpSpPr>
            <p:cNvPr id="6294" name="Google Shape;6294;p77"/>
            <p:cNvGrpSpPr/>
            <p:nvPr/>
          </p:nvGrpSpPr>
          <p:grpSpPr>
            <a:xfrm>
              <a:off x="3820100" y="3023072"/>
              <a:ext cx="1303926" cy="491139"/>
              <a:chOff x="3820100" y="3023072"/>
              <a:chExt cx="1303926" cy="491139"/>
            </a:xfrm>
          </p:grpSpPr>
          <p:sp>
            <p:nvSpPr>
              <p:cNvPr id="6295" name="Google Shape;6295;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77"/>
            <p:cNvGrpSpPr/>
            <p:nvPr/>
          </p:nvGrpSpPr>
          <p:grpSpPr>
            <a:xfrm>
              <a:off x="4132439" y="3023645"/>
              <a:ext cx="393633" cy="177096"/>
              <a:chOff x="4132439" y="3023645"/>
              <a:chExt cx="393633" cy="177096"/>
            </a:xfrm>
          </p:grpSpPr>
          <p:sp>
            <p:nvSpPr>
              <p:cNvPr id="6298" name="Google Shape;6298;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7"/>
            <p:cNvGrpSpPr/>
            <p:nvPr/>
          </p:nvGrpSpPr>
          <p:grpSpPr>
            <a:xfrm>
              <a:off x="3921811" y="3023049"/>
              <a:ext cx="1002397" cy="388943"/>
              <a:chOff x="3921811" y="3023049"/>
              <a:chExt cx="1002397" cy="388943"/>
            </a:xfrm>
          </p:grpSpPr>
          <p:sp>
            <p:nvSpPr>
              <p:cNvPr id="6301" name="Google Shape;6301;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7"/>
            <p:cNvGrpSpPr/>
            <p:nvPr/>
          </p:nvGrpSpPr>
          <p:grpSpPr>
            <a:xfrm>
              <a:off x="4023645" y="3023049"/>
              <a:ext cx="683032" cy="286722"/>
              <a:chOff x="4023645" y="3023049"/>
              <a:chExt cx="683032" cy="286722"/>
            </a:xfrm>
          </p:grpSpPr>
          <p:sp>
            <p:nvSpPr>
              <p:cNvPr id="6304" name="Google Shape;6304;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6" name="Google Shape;6306;p77"/>
          <p:cNvGrpSpPr/>
          <p:nvPr/>
        </p:nvGrpSpPr>
        <p:grpSpPr>
          <a:xfrm>
            <a:off x="1541246" y="1854257"/>
            <a:ext cx="713522" cy="688025"/>
            <a:chOff x="1706078" y="2092648"/>
            <a:chExt cx="660913" cy="637296"/>
          </a:xfrm>
        </p:grpSpPr>
        <p:sp>
          <p:nvSpPr>
            <p:cNvPr id="6307" name="Google Shape;6307;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77"/>
            <p:cNvGrpSpPr/>
            <p:nvPr/>
          </p:nvGrpSpPr>
          <p:grpSpPr>
            <a:xfrm>
              <a:off x="1706078" y="2092648"/>
              <a:ext cx="660913" cy="575241"/>
              <a:chOff x="1706078" y="2092648"/>
              <a:chExt cx="660913" cy="575241"/>
            </a:xfrm>
          </p:grpSpPr>
          <p:sp>
            <p:nvSpPr>
              <p:cNvPr id="6309" name="Google Shape;6309;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77"/>
          <p:cNvGrpSpPr/>
          <p:nvPr/>
        </p:nvGrpSpPr>
        <p:grpSpPr>
          <a:xfrm>
            <a:off x="6303104" y="971806"/>
            <a:ext cx="1317459" cy="684168"/>
            <a:chOff x="238125" y="999450"/>
            <a:chExt cx="7140700" cy="3708225"/>
          </a:xfrm>
        </p:grpSpPr>
        <p:sp>
          <p:nvSpPr>
            <p:cNvPr id="6313" name="Google Shape;6313;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25"/>
        <p:cNvGrpSpPr/>
        <p:nvPr/>
      </p:nvGrpSpPr>
      <p:grpSpPr>
        <a:xfrm>
          <a:off x="0" y="0"/>
          <a:ext cx="0" cy="0"/>
          <a:chOff x="0" y="0"/>
          <a:chExt cx="0" cy="0"/>
        </a:xfrm>
      </p:grpSpPr>
      <p:grpSp>
        <p:nvGrpSpPr>
          <p:cNvPr id="6326" name="Google Shape;6326;p78"/>
          <p:cNvGrpSpPr/>
          <p:nvPr/>
        </p:nvGrpSpPr>
        <p:grpSpPr>
          <a:xfrm>
            <a:off x="717025" y="967615"/>
            <a:ext cx="1636117" cy="1526144"/>
            <a:chOff x="729238" y="1179665"/>
            <a:chExt cx="1636117" cy="1526144"/>
          </a:xfrm>
        </p:grpSpPr>
        <p:grpSp>
          <p:nvGrpSpPr>
            <p:cNvPr id="6327" name="Google Shape;6327;p78"/>
            <p:cNvGrpSpPr/>
            <p:nvPr/>
          </p:nvGrpSpPr>
          <p:grpSpPr>
            <a:xfrm>
              <a:off x="729238" y="1179665"/>
              <a:ext cx="80700" cy="1526144"/>
              <a:chOff x="729238" y="1179665"/>
              <a:chExt cx="80700" cy="1526144"/>
            </a:xfrm>
          </p:grpSpPr>
          <p:sp>
            <p:nvSpPr>
              <p:cNvPr id="6328" name="Google Shape;6328;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8"/>
            <p:cNvGrpSpPr/>
            <p:nvPr/>
          </p:nvGrpSpPr>
          <p:grpSpPr>
            <a:xfrm>
              <a:off x="903098" y="1179665"/>
              <a:ext cx="80700" cy="1526144"/>
              <a:chOff x="903098" y="1179665"/>
              <a:chExt cx="80700" cy="1526144"/>
            </a:xfrm>
          </p:grpSpPr>
          <p:sp>
            <p:nvSpPr>
              <p:cNvPr id="6339" name="Google Shape;6339;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8"/>
            <p:cNvGrpSpPr/>
            <p:nvPr/>
          </p:nvGrpSpPr>
          <p:grpSpPr>
            <a:xfrm>
              <a:off x="1076958" y="1179665"/>
              <a:ext cx="80700" cy="1526144"/>
              <a:chOff x="1076958" y="1179665"/>
              <a:chExt cx="80700" cy="1526144"/>
            </a:xfrm>
          </p:grpSpPr>
          <p:sp>
            <p:nvSpPr>
              <p:cNvPr id="6350" name="Google Shape;6350;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8"/>
            <p:cNvGrpSpPr/>
            <p:nvPr/>
          </p:nvGrpSpPr>
          <p:grpSpPr>
            <a:xfrm>
              <a:off x="1247707" y="1179665"/>
              <a:ext cx="80700" cy="1526144"/>
              <a:chOff x="1247707" y="1179665"/>
              <a:chExt cx="80700" cy="1526144"/>
            </a:xfrm>
          </p:grpSpPr>
          <p:sp>
            <p:nvSpPr>
              <p:cNvPr id="6361" name="Google Shape;6361;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8"/>
            <p:cNvGrpSpPr/>
            <p:nvPr/>
          </p:nvGrpSpPr>
          <p:grpSpPr>
            <a:xfrm>
              <a:off x="1421567" y="1179665"/>
              <a:ext cx="80700" cy="1526144"/>
              <a:chOff x="1421567" y="1179665"/>
              <a:chExt cx="80700" cy="1526144"/>
            </a:xfrm>
          </p:grpSpPr>
          <p:sp>
            <p:nvSpPr>
              <p:cNvPr id="6372" name="Google Shape;6372;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8"/>
            <p:cNvGrpSpPr/>
            <p:nvPr/>
          </p:nvGrpSpPr>
          <p:grpSpPr>
            <a:xfrm>
              <a:off x="1592327" y="1179665"/>
              <a:ext cx="80700" cy="1526144"/>
              <a:chOff x="1592327" y="1179665"/>
              <a:chExt cx="80700" cy="1526144"/>
            </a:xfrm>
          </p:grpSpPr>
          <p:sp>
            <p:nvSpPr>
              <p:cNvPr id="6383" name="Google Shape;6383;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8"/>
            <p:cNvGrpSpPr/>
            <p:nvPr/>
          </p:nvGrpSpPr>
          <p:grpSpPr>
            <a:xfrm>
              <a:off x="1766187" y="1179665"/>
              <a:ext cx="80700" cy="1526144"/>
              <a:chOff x="1766187" y="1179665"/>
              <a:chExt cx="80700" cy="1526144"/>
            </a:xfrm>
          </p:grpSpPr>
          <p:sp>
            <p:nvSpPr>
              <p:cNvPr id="6394" name="Google Shape;6394;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8"/>
            <p:cNvGrpSpPr/>
            <p:nvPr/>
          </p:nvGrpSpPr>
          <p:grpSpPr>
            <a:xfrm>
              <a:off x="1936935" y="1179665"/>
              <a:ext cx="80700" cy="1526144"/>
              <a:chOff x="1936935" y="1179665"/>
              <a:chExt cx="80700" cy="1526144"/>
            </a:xfrm>
          </p:grpSpPr>
          <p:sp>
            <p:nvSpPr>
              <p:cNvPr id="6405" name="Google Shape;6405;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8"/>
            <p:cNvGrpSpPr/>
            <p:nvPr/>
          </p:nvGrpSpPr>
          <p:grpSpPr>
            <a:xfrm>
              <a:off x="2110795" y="1179665"/>
              <a:ext cx="80700" cy="1526144"/>
              <a:chOff x="2110795" y="1179665"/>
              <a:chExt cx="80700" cy="1526144"/>
            </a:xfrm>
          </p:grpSpPr>
          <p:sp>
            <p:nvSpPr>
              <p:cNvPr id="6416" name="Google Shape;6416;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8"/>
            <p:cNvGrpSpPr/>
            <p:nvPr/>
          </p:nvGrpSpPr>
          <p:grpSpPr>
            <a:xfrm>
              <a:off x="2284655" y="1179665"/>
              <a:ext cx="80700" cy="1526144"/>
              <a:chOff x="2284655" y="1179665"/>
              <a:chExt cx="80700" cy="1526144"/>
            </a:xfrm>
          </p:grpSpPr>
          <p:sp>
            <p:nvSpPr>
              <p:cNvPr id="6427" name="Google Shape;6427;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7" name="Google Shape;6437;p78"/>
          <p:cNvGrpSpPr/>
          <p:nvPr/>
        </p:nvGrpSpPr>
        <p:grpSpPr>
          <a:xfrm>
            <a:off x="2611692" y="986753"/>
            <a:ext cx="1364248" cy="1102133"/>
            <a:chOff x="2623904" y="1198803"/>
            <a:chExt cx="1364248" cy="1102133"/>
          </a:xfrm>
        </p:grpSpPr>
        <p:grpSp>
          <p:nvGrpSpPr>
            <p:cNvPr id="6438" name="Google Shape;6438;p78"/>
            <p:cNvGrpSpPr/>
            <p:nvPr/>
          </p:nvGrpSpPr>
          <p:grpSpPr>
            <a:xfrm>
              <a:off x="2623907" y="1198803"/>
              <a:ext cx="1364245" cy="273000"/>
              <a:chOff x="2623907" y="1198803"/>
              <a:chExt cx="1364245" cy="273000"/>
            </a:xfrm>
          </p:grpSpPr>
          <p:sp>
            <p:nvSpPr>
              <p:cNvPr id="6439" name="Google Shape;6439;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8"/>
            <p:cNvGrpSpPr/>
            <p:nvPr/>
          </p:nvGrpSpPr>
          <p:grpSpPr>
            <a:xfrm>
              <a:off x="2623904" y="1476964"/>
              <a:ext cx="1364245" cy="273000"/>
              <a:chOff x="2623904" y="1476964"/>
              <a:chExt cx="1364245" cy="273000"/>
            </a:xfrm>
          </p:grpSpPr>
          <p:sp>
            <p:nvSpPr>
              <p:cNvPr id="6445" name="Google Shape;6445;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8"/>
            <p:cNvGrpSpPr/>
            <p:nvPr/>
          </p:nvGrpSpPr>
          <p:grpSpPr>
            <a:xfrm>
              <a:off x="2623907" y="1749775"/>
              <a:ext cx="1364245" cy="273000"/>
              <a:chOff x="2623907" y="1749775"/>
              <a:chExt cx="1364245" cy="273000"/>
            </a:xfrm>
          </p:grpSpPr>
          <p:sp>
            <p:nvSpPr>
              <p:cNvPr id="6451" name="Google Shape;6451;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8"/>
            <p:cNvGrpSpPr/>
            <p:nvPr/>
          </p:nvGrpSpPr>
          <p:grpSpPr>
            <a:xfrm>
              <a:off x="2623904" y="2027936"/>
              <a:ext cx="1364245" cy="273000"/>
              <a:chOff x="2623904" y="2027936"/>
              <a:chExt cx="1364245" cy="273000"/>
            </a:xfrm>
          </p:grpSpPr>
          <p:sp>
            <p:nvSpPr>
              <p:cNvPr id="6457" name="Google Shape;6457;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2" name="Google Shape;6462;p78"/>
          <p:cNvGrpSpPr/>
          <p:nvPr/>
        </p:nvGrpSpPr>
        <p:grpSpPr>
          <a:xfrm>
            <a:off x="2601153" y="2445826"/>
            <a:ext cx="1387541" cy="159124"/>
            <a:chOff x="3200660" y="2180272"/>
            <a:chExt cx="2563824" cy="378237"/>
          </a:xfrm>
        </p:grpSpPr>
        <p:sp>
          <p:nvSpPr>
            <p:cNvPr id="6463" name="Google Shape;6463;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8"/>
          <p:cNvGrpSpPr/>
          <p:nvPr/>
        </p:nvGrpSpPr>
        <p:grpSpPr>
          <a:xfrm>
            <a:off x="2597677" y="2723590"/>
            <a:ext cx="1390502" cy="159625"/>
            <a:chOff x="3530150" y="2790075"/>
            <a:chExt cx="1962600" cy="225300"/>
          </a:xfrm>
        </p:grpSpPr>
        <p:sp>
          <p:nvSpPr>
            <p:cNvPr id="6482" name="Google Shape;6482;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8"/>
          <p:cNvGrpSpPr/>
          <p:nvPr/>
        </p:nvGrpSpPr>
        <p:grpSpPr>
          <a:xfrm>
            <a:off x="2597735" y="3001855"/>
            <a:ext cx="1411629" cy="154175"/>
            <a:chOff x="3558802" y="4011244"/>
            <a:chExt cx="1866000" cy="111600"/>
          </a:xfrm>
        </p:grpSpPr>
        <p:sp>
          <p:nvSpPr>
            <p:cNvPr id="6485" name="Google Shape;6485;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8"/>
          <p:cNvGrpSpPr/>
          <p:nvPr/>
        </p:nvGrpSpPr>
        <p:grpSpPr>
          <a:xfrm>
            <a:off x="2598023" y="2207425"/>
            <a:ext cx="1383503" cy="119761"/>
            <a:chOff x="3465975" y="2270258"/>
            <a:chExt cx="1986364" cy="171947"/>
          </a:xfrm>
        </p:grpSpPr>
        <p:sp>
          <p:nvSpPr>
            <p:cNvPr id="6488" name="Google Shape;6488;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8"/>
          <p:cNvGrpSpPr/>
          <p:nvPr/>
        </p:nvGrpSpPr>
        <p:grpSpPr>
          <a:xfrm>
            <a:off x="2609030" y="3571198"/>
            <a:ext cx="1369531" cy="195460"/>
            <a:chOff x="723300" y="4253549"/>
            <a:chExt cx="2276482" cy="324900"/>
          </a:xfrm>
        </p:grpSpPr>
        <p:sp>
          <p:nvSpPr>
            <p:cNvPr id="6497" name="Google Shape;6497;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8"/>
          <p:cNvGrpSpPr/>
          <p:nvPr/>
        </p:nvGrpSpPr>
        <p:grpSpPr>
          <a:xfrm>
            <a:off x="2598591" y="3272439"/>
            <a:ext cx="1389066" cy="180119"/>
            <a:chOff x="705948" y="3788465"/>
            <a:chExt cx="2308953" cy="299400"/>
          </a:xfrm>
        </p:grpSpPr>
        <p:sp>
          <p:nvSpPr>
            <p:cNvPr id="6503" name="Google Shape;6503;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8"/>
          <p:cNvGrpSpPr/>
          <p:nvPr/>
        </p:nvGrpSpPr>
        <p:grpSpPr>
          <a:xfrm>
            <a:off x="4195581" y="1876393"/>
            <a:ext cx="1433821" cy="191501"/>
            <a:chOff x="4273350" y="2088443"/>
            <a:chExt cx="1433821" cy="191501"/>
          </a:xfrm>
        </p:grpSpPr>
        <p:grpSp>
          <p:nvGrpSpPr>
            <p:cNvPr id="6509" name="Google Shape;6509;p78"/>
            <p:cNvGrpSpPr/>
            <p:nvPr/>
          </p:nvGrpSpPr>
          <p:grpSpPr>
            <a:xfrm>
              <a:off x="4273350" y="2088443"/>
              <a:ext cx="1433821" cy="0"/>
              <a:chOff x="5224975" y="2962250"/>
              <a:chExt cx="1544400" cy="0"/>
            </a:xfrm>
          </p:grpSpPr>
          <p:cxnSp>
            <p:nvCxnSpPr>
              <p:cNvPr id="6510" name="Google Shape;6510;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11" name="Google Shape;6511;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12" name="Google Shape;6512;p78"/>
            <p:cNvGrpSpPr/>
            <p:nvPr/>
          </p:nvGrpSpPr>
          <p:grpSpPr>
            <a:xfrm>
              <a:off x="4273350" y="2279944"/>
              <a:ext cx="1433821" cy="0"/>
              <a:chOff x="5224975" y="2962250"/>
              <a:chExt cx="1544400" cy="0"/>
            </a:xfrm>
          </p:grpSpPr>
          <p:cxnSp>
            <p:nvCxnSpPr>
              <p:cNvPr id="6513" name="Google Shape;6513;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14" name="Google Shape;6514;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515" name="Google Shape;6515;p78"/>
          <p:cNvGrpSpPr/>
          <p:nvPr/>
        </p:nvGrpSpPr>
        <p:grpSpPr>
          <a:xfrm>
            <a:off x="2646528" y="3885297"/>
            <a:ext cx="1304609" cy="294074"/>
            <a:chOff x="2658741" y="4097347"/>
            <a:chExt cx="1304609" cy="294074"/>
          </a:xfrm>
        </p:grpSpPr>
        <p:grpSp>
          <p:nvGrpSpPr>
            <p:cNvPr id="6516" name="Google Shape;6516;p78"/>
            <p:cNvGrpSpPr/>
            <p:nvPr/>
          </p:nvGrpSpPr>
          <p:grpSpPr>
            <a:xfrm>
              <a:off x="2658741" y="4097347"/>
              <a:ext cx="118572" cy="294074"/>
              <a:chOff x="3343310" y="4475555"/>
              <a:chExt cx="127717" cy="316753"/>
            </a:xfrm>
          </p:grpSpPr>
          <p:sp>
            <p:nvSpPr>
              <p:cNvPr id="6517" name="Google Shape;6517;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8"/>
            <p:cNvGrpSpPr/>
            <p:nvPr/>
          </p:nvGrpSpPr>
          <p:grpSpPr>
            <a:xfrm>
              <a:off x="3815519" y="4098388"/>
              <a:ext cx="147831" cy="291991"/>
              <a:chOff x="3527539" y="4476677"/>
              <a:chExt cx="159232" cy="314510"/>
            </a:xfrm>
          </p:grpSpPr>
          <p:sp>
            <p:nvSpPr>
              <p:cNvPr id="6520" name="Google Shape;6520;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8"/>
            <p:cNvGrpSpPr/>
            <p:nvPr/>
          </p:nvGrpSpPr>
          <p:grpSpPr>
            <a:xfrm>
              <a:off x="3511696" y="4098388"/>
              <a:ext cx="147831" cy="291991"/>
              <a:chOff x="3527539" y="4476677"/>
              <a:chExt cx="159232" cy="314510"/>
            </a:xfrm>
          </p:grpSpPr>
          <p:sp>
            <p:nvSpPr>
              <p:cNvPr id="6523" name="Google Shape;6523;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8"/>
            <p:cNvGrpSpPr/>
            <p:nvPr/>
          </p:nvGrpSpPr>
          <p:grpSpPr>
            <a:xfrm>
              <a:off x="3207874" y="4098388"/>
              <a:ext cx="147831" cy="291991"/>
              <a:chOff x="3527539" y="4476677"/>
              <a:chExt cx="159232" cy="314510"/>
            </a:xfrm>
          </p:grpSpPr>
          <p:sp>
            <p:nvSpPr>
              <p:cNvPr id="6526" name="Google Shape;652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8"/>
            <p:cNvGrpSpPr/>
            <p:nvPr/>
          </p:nvGrpSpPr>
          <p:grpSpPr>
            <a:xfrm>
              <a:off x="2933305" y="4097347"/>
              <a:ext cx="118572" cy="294074"/>
              <a:chOff x="3343310" y="4475555"/>
              <a:chExt cx="127717" cy="316753"/>
            </a:xfrm>
          </p:grpSpPr>
          <p:sp>
            <p:nvSpPr>
              <p:cNvPr id="6529" name="Google Shape;6529;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31" name="Google Shape;6531;p78"/>
          <p:cNvGrpSpPr/>
          <p:nvPr/>
        </p:nvGrpSpPr>
        <p:grpSpPr>
          <a:xfrm>
            <a:off x="4197136" y="963991"/>
            <a:ext cx="1430711" cy="751237"/>
            <a:chOff x="5159450" y="1919950"/>
            <a:chExt cx="1541050" cy="862500"/>
          </a:xfrm>
        </p:grpSpPr>
        <p:sp>
          <p:nvSpPr>
            <p:cNvPr id="6532" name="Google Shape;6532;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533" name="Google Shape;6533;p78"/>
            <p:cNvGrpSpPr/>
            <p:nvPr/>
          </p:nvGrpSpPr>
          <p:grpSpPr>
            <a:xfrm>
              <a:off x="5159450" y="1919950"/>
              <a:ext cx="1541050" cy="862500"/>
              <a:chOff x="5159450" y="1919950"/>
              <a:chExt cx="1541050" cy="862500"/>
            </a:xfrm>
          </p:grpSpPr>
          <p:cxnSp>
            <p:nvCxnSpPr>
              <p:cNvPr id="6534" name="Google Shape;6534;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535" name="Google Shape;6535;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536" name="Google Shape;6536;p78"/>
          <p:cNvGrpSpPr/>
          <p:nvPr/>
        </p:nvGrpSpPr>
        <p:grpSpPr>
          <a:xfrm>
            <a:off x="4245274" y="2227761"/>
            <a:ext cx="1334436" cy="967914"/>
            <a:chOff x="4294923" y="2439811"/>
            <a:chExt cx="1334436" cy="967914"/>
          </a:xfrm>
        </p:grpSpPr>
        <p:grpSp>
          <p:nvGrpSpPr>
            <p:cNvPr id="6537" name="Google Shape;6537;p78"/>
            <p:cNvGrpSpPr/>
            <p:nvPr/>
          </p:nvGrpSpPr>
          <p:grpSpPr>
            <a:xfrm>
              <a:off x="4960455" y="2469658"/>
              <a:ext cx="668904" cy="885524"/>
              <a:chOff x="4960455" y="2469658"/>
              <a:chExt cx="668904" cy="885524"/>
            </a:xfrm>
          </p:grpSpPr>
          <p:sp>
            <p:nvSpPr>
              <p:cNvPr id="6538" name="Google Shape;6538;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8"/>
            <p:cNvGrpSpPr/>
            <p:nvPr/>
          </p:nvGrpSpPr>
          <p:grpSpPr>
            <a:xfrm>
              <a:off x="4294923" y="2469658"/>
              <a:ext cx="668951" cy="885524"/>
              <a:chOff x="4294923" y="2469658"/>
              <a:chExt cx="668951" cy="885524"/>
            </a:xfrm>
          </p:grpSpPr>
          <p:sp>
            <p:nvSpPr>
              <p:cNvPr id="6545" name="Google Shape;6545;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1" name="Google Shape;6551;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8"/>
          <p:cNvGrpSpPr/>
          <p:nvPr/>
        </p:nvGrpSpPr>
        <p:grpSpPr>
          <a:xfrm>
            <a:off x="4231477" y="3282206"/>
            <a:ext cx="1430949" cy="897289"/>
            <a:chOff x="4351371" y="3547942"/>
            <a:chExt cx="1345130" cy="843475"/>
          </a:xfrm>
        </p:grpSpPr>
        <p:grpSp>
          <p:nvGrpSpPr>
            <p:cNvPr id="6553" name="Google Shape;6553;p78"/>
            <p:cNvGrpSpPr/>
            <p:nvPr/>
          </p:nvGrpSpPr>
          <p:grpSpPr>
            <a:xfrm>
              <a:off x="4351371" y="4209917"/>
              <a:ext cx="1345130" cy="181500"/>
              <a:chOff x="4351371" y="4209917"/>
              <a:chExt cx="1345130" cy="181500"/>
            </a:xfrm>
          </p:grpSpPr>
          <p:sp>
            <p:nvSpPr>
              <p:cNvPr id="6554" name="Google Shape;6554;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5" name="Google Shape;6555;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556" name="Google Shape;6556;p78"/>
            <p:cNvGrpSpPr/>
            <p:nvPr/>
          </p:nvGrpSpPr>
          <p:grpSpPr>
            <a:xfrm>
              <a:off x="4403010" y="3985221"/>
              <a:ext cx="1109518" cy="181500"/>
              <a:chOff x="4403010" y="3985221"/>
              <a:chExt cx="1109518" cy="181500"/>
            </a:xfrm>
          </p:grpSpPr>
          <p:sp>
            <p:nvSpPr>
              <p:cNvPr id="6557" name="Google Shape;6557;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8" name="Google Shape;6558;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559" name="Google Shape;6559;p78"/>
            <p:cNvGrpSpPr/>
            <p:nvPr/>
          </p:nvGrpSpPr>
          <p:grpSpPr>
            <a:xfrm>
              <a:off x="4618704" y="3766582"/>
              <a:ext cx="807858" cy="181500"/>
              <a:chOff x="4618704" y="3766582"/>
              <a:chExt cx="807858" cy="181500"/>
            </a:xfrm>
          </p:grpSpPr>
          <p:sp>
            <p:nvSpPr>
              <p:cNvPr id="6560" name="Google Shape;6560;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1" name="Google Shape;6561;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562" name="Google Shape;6562;p78"/>
            <p:cNvGrpSpPr/>
            <p:nvPr/>
          </p:nvGrpSpPr>
          <p:grpSpPr>
            <a:xfrm>
              <a:off x="4735238" y="3547942"/>
              <a:ext cx="462839" cy="181500"/>
              <a:chOff x="4735238" y="3547942"/>
              <a:chExt cx="462839" cy="181500"/>
            </a:xfrm>
          </p:grpSpPr>
          <p:sp>
            <p:nvSpPr>
              <p:cNvPr id="6563" name="Google Shape;6563;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4" name="Google Shape;6564;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65" name="Google Shape;6565;p78"/>
          <p:cNvGrpSpPr/>
          <p:nvPr/>
        </p:nvGrpSpPr>
        <p:grpSpPr>
          <a:xfrm>
            <a:off x="7407835" y="2217530"/>
            <a:ext cx="1020955" cy="928853"/>
            <a:chOff x="926675" y="238125"/>
            <a:chExt cx="5755100" cy="5232975"/>
          </a:xfrm>
        </p:grpSpPr>
        <p:sp>
          <p:nvSpPr>
            <p:cNvPr id="6566" name="Google Shape;6566;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8"/>
          <p:cNvGrpSpPr/>
          <p:nvPr/>
        </p:nvGrpSpPr>
        <p:grpSpPr>
          <a:xfrm>
            <a:off x="715208" y="2616265"/>
            <a:ext cx="1695374" cy="1560837"/>
            <a:chOff x="727421" y="2828315"/>
            <a:chExt cx="1695374" cy="1560837"/>
          </a:xfrm>
        </p:grpSpPr>
        <p:grpSp>
          <p:nvGrpSpPr>
            <p:cNvPr id="6571" name="Google Shape;6571;p78"/>
            <p:cNvGrpSpPr/>
            <p:nvPr/>
          </p:nvGrpSpPr>
          <p:grpSpPr>
            <a:xfrm>
              <a:off x="727421" y="2828315"/>
              <a:ext cx="1695374" cy="1560837"/>
              <a:chOff x="734799" y="2782450"/>
              <a:chExt cx="1571100" cy="1577400"/>
            </a:xfrm>
          </p:grpSpPr>
          <p:cxnSp>
            <p:nvCxnSpPr>
              <p:cNvPr id="6572" name="Google Shape;6572;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573" name="Google Shape;6573;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574" name="Google Shape;6574;p78"/>
            <p:cNvGrpSpPr/>
            <p:nvPr/>
          </p:nvGrpSpPr>
          <p:grpSpPr>
            <a:xfrm>
              <a:off x="819108" y="2882501"/>
              <a:ext cx="1556791" cy="1426186"/>
              <a:chOff x="819108" y="2882501"/>
              <a:chExt cx="1556791" cy="1426186"/>
            </a:xfrm>
          </p:grpSpPr>
          <p:grpSp>
            <p:nvGrpSpPr>
              <p:cNvPr id="6575" name="Google Shape;6575;p78"/>
              <p:cNvGrpSpPr/>
              <p:nvPr/>
            </p:nvGrpSpPr>
            <p:grpSpPr>
              <a:xfrm>
                <a:off x="819108" y="2882501"/>
                <a:ext cx="103104" cy="1426186"/>
                <a:chOff x="4674013" y="3100904"/>
                <a:chExt cx="122758" cy="1698043"/>
              </a:xfrm>
            </p:grpSpPr>
            <p:sp>
              <p:nvSpPr>
                <p:cNvPr id="6576" name="Google Shape;6576;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8"/>
              <p:cNvGrpSpPr/>
              <p:nvPr/>
            </p:nvGrpSpPr>
            <p:grpSpPr>
              <a:xfrm>
                <a:off x="1062475" y="2882501"/>
                <a:ext cx="103104" cy="1426186"/>
                <a:chOff x="4940438" y="3100904"/>
                <a:chExt cx="122758" cy="1698043"/>
              </a:xfrm>
            </p:grpSpPr>
            <p:sp>
              <p:nvSpPr>
                <p:cNvPr id="6584" name="Google Shape;6584;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8"/>
              <p:cNvGrpSpPr/>
              <p:nvPr/>
            </p:nvGrpSpPr>
            <p:grpSpPr>
              <a:xfrm>
                <a:off x="1299324" y="2882501"/>
                <a:ext cx="103104" cy="1426186"/>
                <a:chOff x="5206863" y="3100904"/>
                <a:chExt cx="122758" cy="1698043"/>
              </a:xfrm>
            </p:grpSpPr>
            <p:sp>
              <p:nvSpPr>
                <p:cNvPr id="6592" name="Google Shape;659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8"/>
              <p:cNvGrpSpPr/>
              <p:nvPr/>
            </p:nvGrpSpPr>
            <p:grpSpPr>
              <a:xfrm>
                <a:off x="1786057" y="2882501"/>
                <a:ext cx="103104" cy="1426186"/>
                <a:chOff x="6006138" y="3143629"/>
                <a:chExt cx="122758" cy="1698043"/>
              </a:xfrm>
            </p:grpSpPr>
            <p:sp>
              <p:nvSpPr>
                <p:cNvPr id="6600" name="Google Shape;660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8"/>
              <p:cNvGrpSpPr/>
              <p:nvPr/>
            </p:nvGrpSpPr>
            <p:grpSpPr>
              <a:xfrm>
                <a:off x="2029422" y="2882501"/>
                <a:ext cx="103104" cy="1426186"/>
                <a:chOff x="6805413" y="3100904"/>
                <a:chExt cx="122758" cy="1698043"/>
              </a:xfrm>
            </p:grpSpPr>
            <p:sp>
              <p:nvSpPr>
                <p:cNvPr id="6608" name="Google Shape;6608;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8"/>
              <p:cNvGrpSpPr/>
              <p:nvPr/>
            </p:nvGrpSpPr>
            <p:grpSpPr>
              <a:xfrm>
                <a:off x="2272795" y="2882501"/>
                <a:ext cx="103104" cy="1426186"/>
                <a:chOff x="5206863" y="3100904"/>
                <a:chExt cx="122758" cy="1698043"/>
              </a:xfrm>
            </p:grpSpPr>
            <p:sp>
              <p:nvSpPr>
                <p:cNvPr id="6616" name="Google Shape;6616;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8"/>
              <p:cNvGrpSpPr/>
              <p:nvPr/>
            </p:nvGrpSpPr>
            <p:grpSpPr>
              <a:xfrm>
                <a:off x="1542694" y="2882501"/>
                <a:ext cx="103104" cy="1426186"/>
                <a:chOff x="6006138" y="3143629"/>
                <a:chExt cx="122758" cy="1698043"/>
              </a:xfrm>
            </p:grpSpPr>
            <p:sp>
              <p:nvSpPr>
                <p:cNvPr id="6624" name="Google Shape;6624;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31" name="Google Shape;6631;p78"/>
          <p:cNvGrpSpPr/>
          <p:nvPr/>
        </p:nvGrpSpPr>
        <p:grpSpPr>
          <a:xfrm>
            <a:off x="5671259" y="3305987"/>
            <a:ext cx="2749952" cy="870677"/>
            <a:chOff x="238125" y="1725700"/>
            <a:chExt cx="7139025" cy="2260325"/>
          </a:xfrm>
        </p:grpSpPr>
        <p:sp>
          <p:nvSpPr>
            <p:cNvPr id="6632" name="Google Shape;6632;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8"/>
          <p:cNvGrpSpPr/>
          <p:nvPr/>
        </p:nvGrpSpPr>
        <p:grpSpPr>
          <a:xfrm>
            <a:off x="5941423" y="2247733"/>
            <a:ext cx="1105452" cy="916747"/>
            <a:chOff x="5249100" y="1210600"/>
            <a:chExt cx="3502700" cy="2904775"/>
          </a:xfrm>
        </p:grpSpPr>
        <p:sp>
          <p:nvSpPr>
            <p:cNvPr id="6643" name="Google Shape;6643;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7" name="Google Shape;6647;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648" name="Google Shape;6648;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649" name="Google Shape;6649;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650" name="Google Shape;6650;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651" name="Google Shape;6651;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7123971" y="967151"/>
            <a:ext cx="1304650" cy="1124856"/>
            <a:chOff x="7287122" y="1165658"/>
            <a:chExt cx="1219413" cy="1051365"/>
          </a:xfrm>
        </p:grpSpPr>
        <p:grpSp>
          <p:nvGrpSpPr>
            <p:cNvPr id="6653" name="Google Shape;6653;p78"/>
            <p:cNvGrpSpPr/>
            <p:nvPr/>
          </p:nvGrpSpPr>
          <p:grpSpPr>
            <a:xfrm>
              <a:off x="7287122" y="1969723"/>
              <a:ext cx="1219413" cy="247300"/>
              <a:chOff x="7287122" y="1969723"/>
              <a:chExt cx="1219413" cy="247300"/>
            </a:xfrm>
          </p:grpSpPr>
          <p:sp>
            <p:nvSpPr>
              <p:cNvPr id="6654" name="Google Shape;6654;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78"/>
              <p:cNvGrpSpPr/>
              <p:nvPr/>
            </p:nvGrpSpPr>
            <p:grpSpPr>
              <a:xfrm>
                <a:off x="7287122" y="2063892"/>
                <a:ext cx="1151753" cy="73428"/>
                <a:chOff x="7287122" y="2063892"/>
                <a:chExt cx="1151753" cy="73428"/>
              </a:xfrm>
            </p:grpSpPr>
            <p:sp>
              <p:nvSpPr>
                <p:cNvPr id="6656" name="Google Shape;6656;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7" name="Google Shape;6657;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658" name="Google Shape;6658;p78"/>
            <p:cNvGrpSpPr/>
            <p:nvPr/>
          </p:nvGrpSpPr>
          <p:grpSpPr>
            <a:xfrm>
              <a:off x="7287122" y="1712201"/>
              <a:ext cx="1219403" cy="246767"/>
              <a:chOff x="7287122" y="1712201"/>
              <a:chExt cx="1219403" cy="246767"/>
            </a:xfrm>
          </p:grpSpPr>
          <p:sp>
            <p:nvSpPr>
              <p:cNvPr id="6659" name="Google Shape;6659;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78"/>
              <p:cNvGrpSpPr/>
              <p:nvPr/>
            </p:nvGrpSpPr>
            <p:grpSpPr>
              <a:xfrm>
                <a:off x="7287122" y="1842861"/>
                <a:ext cx="1005303" cy="73419"/>
                <a:chOff x="7287122" y="1842861"/>
                <a:chExt cx="1005303" cy="73419"/>
              </a:xfrm>
            </p:grpSpPr>
            <p:sp>
              <p:nvSpPr>
                <p:cNvPr id="6661" name="Google Shape;6661;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663" name="Google Shape;6663;p78"/>
            <p:cNvGrpSpPr/>
            <p:nvPr/>
          </p:nvGrpSpPr>
          <p:grpSpPr>
            <a:xfrm>
              <a:off x="7287122" y="1447520"/>
              <a:ext cx="1219403" cy="286667"/>
              <a:chOff x="7287122" y="1447520"/>
              <a:chExt cx="1219403" cy="286667"/>
            </a:xfrm>
          </p:grpSpPr>
          <p:sp>
            <p:nvSpPr>
              <p:cNvPr id="6664" name="Google Shape;6664;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78"/>
              <p:cNvGrpSpPr/>
              <p:nvPr/>
            </p:nvGrpSpPr>
            <p:grpSpPr>
              <a:xfrm>
                <a:off x="7287122" y="1581977"/>
                <a:ext cx="852803" cy="73428"/>
                <a:chOff x="7287122" y="1581977"/>
                <a:chExt cx="852803" cy="73428"/>
              </a:xfrm>
            </p:grpSpPr>
            <p:sp>
              <p:nvSpPr>
                <p:cNvPr id="6666" name="Google Shape;6666;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7" name="Google Shape;6667;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668" name="Google Shape;6668;p78"/>
            <p:cNvGrpSpPr/>
            <p:nvPr/>
          </p:nvGrpSpPr>
          <p:grpSpPr>
            <a:xfrm>
              <a:off x="7287122" y="1165658"/>
              <a:ext cx="1219403" cy="344253"/>
              <a:chOff x="7287122" y="1165658"/>
              <a:chExt cx="1219403" cy="344253"/>
            </a:xfrm>
          </p:grpSpPr>
          <p:sp>
            <p:nvSpPr>
              <p:cNvPr id="6669" name="Google Shape;6669;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78"/>
              <p:cNvGrpSpPr/>
              <p:nvPr/>
            </p:nvGrpSpPr>
            <p:grpSpPr>
              <a:xfrm>
                <a:off x="7287122" y="1341025"/>
                <a:ext cx="695703" cy="73419"/>
                <a:chOff x="7287122" y="1341025"/>
                <a:chExt cx="695703" cy="73419"/>
              </a:xfrm>
            </p:grpSpPr>
            <p:sp>
              <p:nvSpPr>
                <p:cNvPr id="6671" name="Google Shape;6671;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2" name="Google Shape;6672;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673" name="Google Shape;6673;p78"/>
          <p:cNvGrpSpPr/>
          <p:nvPr/>
        </p:nvGrpSpPr>
        <p:grpSpPr>
          <a:xfrm>
            <a:off x="5790463" y="973174"/>
            <a:ext cx="1397729" cy="1098540"/>
            <a:chOff x="5900602" y="1193063"/>
            <a:chExt cx="1299851" cy="1021707"/>
          </a:xfrm>
        </p:grpSpPr>
        <p:grpSp>
          <p:nvGrpSpPr>
            <p:cNvPr id="6674" name="Google Shape;6674;p78"/>
            <p:cNvGrpSpPr/>
            <p:nvPr/>
          </p:nvGrpSpPr>
          <p:grpSpPr>
            <a:xfrm>
              <a:off x="6520337" y="1193063"/>
              <a:ext cx="341815" cy="799959"/>
              <a:chOff x="6520337" y="1193063"/>
              <a:chExt cx="341815" cy="799959"/>
            </a:xfrm>
          </p:grpSpPr>
          <p:grpSp>
            <p:nvGrpSpPr>
              <p:cNvPr id="6675" name="Google Shape;6675;p78"/>
              <p:cNvGrpSpPr/>
              <p:nvPr/>
            </p:nvGrpSpPr>
            <p:grpSpPr>
              <a:xfrm>
                <a:off x="6520337" y="1589527"/>
                <a:ext cx="213950" cy="403494"/>
                <a:chOff x="6520337" y="1589527"/>
                <a:chExt cx="213950" cy="403494"/>
              </a:xfrm>
            </p:grpSpPr>
            <p:sp>
              <p:nvSpPr>
                <p:cNvPr id="6676" name="Google Shape;6676;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8"/>
              <p:cNvGrpSpPr/>
              <p:nvPr/>
            </p:nvGrpSpPr>
            <p:grpSpPr>
              <a:xfrm>
                <a:off x="6577204" y="1193063"/>
                <a:ext cx="284947" cy="464512"/>
                <a:chOff x="6577204" y="1193063"/>
                <a:chExt cx="284947" cy="464512"/>
              </a:xfrm>
            </p:grpSpPr>
            <p:sp>
              <p:nvSpPr>
                <p:cNvPr id="6679" name="Google Shape;6679;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0" name="Google Shape;6680;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681" name="Google Shape;6681;p78"/>
            <p:cNvGrpSpPr/>
            <p:nvPr/>
          </p:nvGrpSpPr>
          <p:grpSpPr>
            <a:xfrm>
              <a:off x="6238903" y="1193063"/>
              <a:ext cx="300475" cy="900152"/>
              <a:chOff x="6238903" y="1193063"/>
              <a:chExt cx="300475" cy="900152"/>
            </a:xfrm>
          </p:grpSpPr>
          <p:grpSp>
            <p:nvGrpSpPr>
              <p:cNvPr id="6682" name="Google Shape;6682;p78"/>
              <p:cNvGrpSpPr/>
              <p:nvPr/>
            </p:nvGrpSpPr>
            <p:grpSpPr>
              <a:xfrm>
                <a:off x="6290865" y="1489315"/>
                <a:ext cx="248514" cy="603900"/>
                <a:chOff x="6290865" y="1489315"/>
                <a:chExt cx="248514" cy="603900"/>
              </a:xfrm>
            </p:grpSpPr>
            <p:sp>
              <p:nvSpPr>
                <p:cNvPr id="6683" name="Google Shape;6683;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8"/>
              <p:cNvGrpSpPr/>
              <p:nvPr/>
            </p:nvGrpSpPr>
            <p:grpSpPr>
              <a:xfrm>
                <a:off x="6238903" y="1193063"/>
                <a:ext cx="284947" cy="333087"/>
                <a:chOff x="6238903" y="1193063"/>
                <a:chExt cx="284947" cy="333087"/>
              </a:xfrm>
            </p:grpSpPr>
            <p:sp>
              <p:nvSpPr>
                <p:cNvPr id="6686" name="Google Shape;6686;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7" name="Google Shape;6687;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688" name="Google Shape;6688;p78"/>
            <p:cNvGrpSpPr/>
            <p:nvPr/>
          </p:nvGrpSpPr>
          <p:grpSpPr>
            <a:xfrm>
              <a:off x="5900602" y="1193063"/>
              <a:ext cx="444345" cy="1021707"/>
              <a:chOff x="5900602" y="1193063"/>
              <a:chExt cx="444345" cy="1021707"/>
            </a:xfrm>
          </p:grpSpPr>
          <p:grpSp>
            <p:nvGrpSpPr>
              <p:cNvPr id="6689" name="Google Shape;6689;p78"/>
              <p:cNvGrpSpPr/>
              <p:nvPr/>
            </p:nvGrpSpPr>
            <p:grpSpPr>
              <a:xfrm>
                <a:off x="6046501" y="1367785"/>
                <a:ext cx="298446" cy="846986"/>
                <a:chOff x="6046501" y="1367785"/>
                <a:chExt cx="298446" cy="846986"/>
              </a:xfrm>
            </p:grpSpPr>
            <p:sp>
              <p:nvSpPr>
                <p:cNvPr id="6690" name="Google Shape;6690;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5900602" y="1193063"/>
                <a:ext cx="284947" cy="182312"/>
                <a:chOff x="5900602" y="1193063"/>
                <a:chExt cx="284947" cy="182312"/>
              </a:xfrm>
            </p:grpSpPr>
            <p:sp>
              <p:nvSpPr>
                <p:cNvPr id="6693" name="Google Shape;6693;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4" name="Google Shape;6694;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695" name="Google Shape;6695;p78"/>
            <p:cNvGrpSpPr/>
            <p:nvPr/>
          </p:nvGrpSpPr>
          <p:grpSpPr>
            <a:xfrm>
              <a:off x="6738300" y="1193063"/>
              <a:ext cx="462153" cy="707634"/>
              <a:chOff x="6738300" y="1193063"/>
              <a:chExt cx="462153" cy="707634"/>
            </a:xfrm>
          </p:grpSpPr>
          <p:grpSp>
            <p:nvGrpSpPr>
              <p:cNvPr id="6696" name="Google Shape;6696;p78"/>
              <p:cNvGrpSpPr/>
              <p:nvPr/>
            </p:nvGrpSpPr>
            <p:grpSpPr>
              <a:xfrm>
                <a:off x="6915505" y="1193063"/>
                <a:ext cx="284947" cy="597387"/>
                <a:chOff x="6915505" y="1193063"/>
                <a:chExt cx="284947" cy="597387"/>
              </a:xfrm>
            </p:grpSpPr>
            <p:sp>
              <p:nvSpPr>
                <p:cNvPr id="6697" name="Google Shape;6697;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8" name="Google Shape;6698;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699" name="Google Shape;6699;p78"/>
              <p:cNvGrpSpPr/>
              <p:nvPr/>
            </p:nvGrpSpPr>
            <p:grpSpPr>
              <a:xfrm>
                <a:off x="6738300" y="1684725"/>
                <a:ext cx="230066" cy="215971"/>
                <a:chOff x="6738300" y="1684725"/>
                <a:chExt cx="230066" cy="215971"/>
              </a:xfrm>
            </p:grpSpPr>
            <p:sp>
              <p:nvSpPr>
                <p:cNvPr id="6700" name="Google Shape;6700;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5"/>
        <p:cNvGrpSpPr/>
        <p:nvPr/>
      </p:nvGrpSpPr>
      <p:grpSpPr>
        <a:xfrm>
          <a:off x="0" y="0"/>
          <a:ext cx="0" cy="0"/>
          <a:chOff x="0" y="0"/>
          <a:chExt cx="0" cy="0"/>
        </a:xfrm>
      </p:grpSpPr>
      <p:grpSp>
        <p:nvGrpSpPr>
          <p:cNvPr id="6706" name="Google Shape;6706;p79"/>
          <p:cNvGrpSpPr/>
          <p:nvPr/>
        </p:nvGrpSpPr>
        <p:grpSpPr>
          <a:xfrm>
            <a:off x="829359" y="2307635"/>
            <a:ext cx="339235" cy="298186"/>
            <a:chOff x="898875" y="244725"/>
            <a:chExt cx="481800" cy="423500"/>
          </a:xfrm>
        </p:grpSpPr>
        <p:sp>
          <p:nvSpPr>
            <p:cNvPr id="6707" name="Google Shape;6707;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3" name="Google Shape;6713;p79"/>
          <p:cNvGrpSpPr/>
          <p:nvPr/>
        </p:nvGrpSpPr>
        <p:grpSpPr>
          <a:xfrm>
            <a:off x="1267741" y="2287103"/>
            <a:ext cx="298169" cy="339253"/>
            <a:chOff x="1529350" y="258825"/>
            <a:chExt cx="423475" cy="481825"/>
          </a:xfrm>
        </p:grpSpPr>
        <p:sp>
          <p:nvSpPr>
            <p:cNvPr id="6714" name="Google Shape;6714;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79"/>
          <p:cNvGrpSpPr/>
          <p:nvPr/>
        </p:nvGrpSpPr>
        <p:grpSpPr>
          <a:xfrm>
            <a:off x="1660716" y="2367273"/>
            <a:ext cx="340890" cy="178912"/>
            <a:chOff x="2084325" y="363300"/>
            <a:chExt cx="484150" cy="254100"/>
          </a:xfrm>
        </p:grpSpPr>
        <p:sp>
          <p:nvSpPr>
            <p:cNvPr id="6717" name="Google Shape;6717;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79"/>
          <p:cNvGrpSpPr/>
          <p:nvPr/>
        </p:nvGrpSpPr>
        <p:grpSpPr>
          <a:xfrm>
            <a:off x="2110011" y="2287102"/>
            <a:ext cx="298169" cy="339253"/>
            <a:chOff x="2707500" y="249400"/>
            <a:chExt cx="423475" cy="481825"/>
          </a:xfrm>
        </p:grpSpPr>
        <p:sp>
          <p:nvSpPr>
            <p:cNvPr id="6720" name="Google Shape;6720;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79"/>
          <p:cNvGrpSpPr/>
          <p:nvPr/>
        </p:nvGrpSpPr>
        <p:grpSpPr>
          <a:xfrm>
            <a:off x="2523626" y="2287428"/>
            <a:ext cx="305386" cy="338602"/>
            <a:chOff x="3300325" y="249875"/>
            <a:chExt cx="433725" cy="480900"/>
          </a:xfrm>
        </p:grpSpPr>
        <p:sp>
          <p:nvSpPr>
            <p:cNvPr id="6723" name="Google Shape;6723;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79"/>
          <p:cNvGrpSpPr/>
          <p:nvPr/>
        </p:nvGrpSpPr>
        <p:grpSpPr>
          <a:xfrm>
            <a:off x="2912712" y="2287349"/>
            <a:ext cx="352349" cy="338760"/>
            <a:chOff x="3854700" y="249750"/>
            <a:chExt cx="500425" cy="481125"/>
          </a:xfrm>
        </p:grpSpPr>
        <p:sp>
          <p:nvSpPr>
            <p:cNvPr id="6730" name="Google Shape;6730;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79"/>
          <p:cNvGrpSpPr/>
          <p:nvPr/>
        </p:nvGrpSpPr>
        <p:grpSpPr>
          <a:xfrm>
            <a:off x="3330701" y="2287349"/>
            <a:ext cx="352349" cy="338760"/>
            <a:chOff x="4447550" y="249750"/>
            <a:chExt cx="500425" cy="481125"/>
          </a:xfrm>
        </p:grpSpPr>
        <p:sp>
          <p:nvSpPr>
            <p:cNvPr id="6739" name="Google Shape;6739;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1" name="Google Shape;6741;p79"/>
          <p:cNvGrpSpPr/>
          <p:nvPr/>
        </p:nvGrpSpPr>
        <p:grpSpPr>
          <a:xfrm>
            <a:off x="3759902" y="2287102"/>
            <a:ext cx="339253" cy="339253"/>
            <a:chOff x="5049725" y="249400"/>
            <a:chExt cx="481825" cy="481825"/>
          </a:xfrm>
        </p:grpSpPr>
        <p:sp>
          <p:nvSpPr>
            <p:cNvPr id="6742" name="Google Shape;6742;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9"/>
          <p:cNvGrpSpPr/>
          <p:nvPr/>
        </p:nvGrpSpPr>
        <p:grpSpPr>
          <a:xfrm>
            <a:off x="4173843" y="2287102"/>
            <a:ext cx="339253" cy="339253"/>
            <a:chOff x="5660400" y="238125"/>
            <a:chExt cx="481825" cy="481825"/>
          </a:xfrm>
        </p:grpSpPr>
        <p:sp>
          <p:nvSpPr>
            <p:cNvPr id="6745" name="Google Shape;6745;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7" name="Google Shape;6747;p79"/>
          <p:cNvGrpSpPr/>
          <p:nvPr/>
        </p:nvGrpSpPr>
        <p:grpSpPr>
          <a:xfrm>
            <a:off x="4590529" y="2287102"/>
            <a:ext cx="339253" cy="339253"/>
            <a:chOff x="6235400" y="249400"/>
            <a:chExt cx="481825" cy="481825"/>
          </a:xfrm>
        </p:grpSpPr>
        <p:sp>
          <p:nvSpPr>
            <p:cNvPr id="6748" name="Google Shape;6748;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79"/>
          <p:cNvGrpSpPr/>
          <p:nvPr/>
        </p:nvGrpSpPr>
        <p:grpSpPr>
          <a:xfrm>
            <a:off x="828875" y="2731810"/>
            <a:ext cx="340204" cy="298116"/>
            <a:chOff x="899850" y="871450"/>
            <a:chExt cx="483175" cy="423400"/>
          </a:xfrm>
        </p:grpSpPr>
        <p:sp>
          <p:nvSpPr>
            <p:cNvPr id="6754" name="Google Shape;6754;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58" name="Google Shape;6758;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59" name="Google Shape;6759;p79"/>
          <p:cNvGrpSpPr/>
          <p:nvPr/>
        </p:nvGrpSpPr>
        <p:grpSpPr>
          <a:xfrm>
            <a:off x="1660875" y="2711232"/>
            <a:ext cx="340573" cy="339271"/>
            <a:chOff x="2085450" y="842250"/>
            <a:chExt cx="483700" cy="481850"/>
          </a:xfrm>
        </p:grpSpPr>
        <p:sp>
          <p:nvSpPr>
            <p:cNvPr id="6760" name="Google Shape;6760;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79"/>
          <p:cNvGrpSpPr/>
          <p:nvPr/>
        </p:nvGrpSpPr>
        <p:grpSpPr>
          <a:xfrm>
            <a:off x="2089443" y="2711241"/>
            <a:ext cx="339306" cy="339253"/>
            <a:chOff x="2685825" y="840375"/>
            <a:chExt cx="481900" cy="481825"/>
          </a:xfrm>
        </p:grpSpPr>
        <p:sp>
          <p:nvSpPr>
            <p:cNvPr id="6764" name="Google Shape;6764;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9"/>
          <p:cNvGrpSpPr/>
          <p:nvPr/>
        </p:nvGrpSpPr>
        <p:grpSpPr>
          <a:xfrm>
            <a:off x="2501104" y="2710924"/>
            <a:ext cx="350431" cy="339887"/>
            <a:chOff x="3270675" y="841800"/>
            <a:chExt cx="497700" cy="482725"/>
          </a:xfrm>
        </p:grpSpPr>
        <p:sp>
          <p:nvSpPr>
            <p:cNvPr id="6767" name="Google Shape;6767;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0" name="Google Shape;6770;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1" name="Google Shape;6771;p79"/>
          <p:cNvGrpSpPr/>
          <p:nvPr/>
        </p:nvGrpSpPr>
        <p:grpSpPr>
          <a:xfrm>
            <a:off x="3337249" y="2731783"/>
            <a:ext cx="339253" cy="298169"/>
            <a:chOff x="4467200" y="877100"/>
            <a:chExt cx="481825" cy="423475"/>
          </a:xfrm>
        </p:grpSpPr>
        <p:sp>
          <p:nvSpPr>
            <p:cNvPr id="6772" name="Google Shape;6772;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9"/>
          <p:cNvGrpSpPr/>
          <p:nvPr/>
        </p:nvGrpSpPr>
        <p:grpSpPr>
          <a:xfrm>
            <a:off x="3752140" y="2711232"/>
            <a:ext cx="354778" cy="339271"/>
            <a:chOff x="5045500" y="842250"/>
            <a:chExt cx="503875" cy="481850"/>
          </a:xfrm>
        </p:grpSpPr>
        <p:sp>
          <p:nvSpPr>
            <p:cNvPr id="6777" name="Google Shape;6777;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79"/>
          <p:cNvGrpSpPr/>
          <p:nvPr/>
        </p:nvGrpSpPr>
        <p:grpSpPr>
          <a:xfrm>
            <a:off x="4174987" y="2737451"/>
            <a:ext cx="336965" cy="286833"/>
            <a:chOff x="5645200" y="879425"/>
            <a:chExt cx="478575" cy="407375"/>
          </a:xfrm>
        </p:grpSpPr>
        <p:sp>
          <p:nvSpPr>
            <p:cNvPr id="6780" name="Google Shape;6780;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79"/>
          <p:cNvGrpSpPr/>
          <p:nvPr/>
        </p:nvGrpSpPr>
        <p:grpSpPr>
          <a:xfrm>
            <a:off x="4611062" y="2711241"/>
            <a:ext cx="298186" cy="339253"/>
            <a:chOff x="6264525" y="842250"/>
            <a:chExt cx="423500" cy="481825"/>
          </a:xfrm>
        </p:grpSpPr>
        <p:sp>
          <p:nvSpPr>
            <p:cNvPr id="6787" name="Google Shape;6787;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79"/>
          <p:cNvGrpSpPr/>
          <p:nvPr/>
        </p:nvGrpSpPr>
        <p:grpSpPr>
          <a:xfrm>
            <a:off x="829350" y="3125895"/>
            <a:ext cx="339253" cy="339253"/>
            <a:chOff x="900750" y="1436075"/>
            <a:chExt cx="481825" cy="481825"/>
          </a:xfrm>
        </p:grpSpPr>
        <p:sp>
          <p:nvSpPr>
            <p:cNvPr id="6795" name="Google Shape;6795;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79"/>
          <p:cNvGrpSpPr/>
          <p:nvPr/>
        </p:nvGrpSpPr>
        <p:grpSpPr>
          <a:xfrm>
            <a:off x="1247198" y="3186183"/>
            <a:ext cx="339253" cy="218676"/>
            <a:chOff x="1492675" y="1520750"/>
            <a:chExt cx="481825" cy="310575"/>
          </a:xfrm>
        </p:grpSpPr>
        <p:sp>
          <p:nvSpPr>
            <p:cNvPr id="6800" name="Google Shape;6800;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79"/>
          <p:cNvGrpSpPr/>
          <p:nvPr/>
        </p:nvGrpSpPr>
        <p:grpSpPr>
          <a:xfrm>
            <a:off x="1654995" y="3125877"/>
            <a:ext cx="352332" cy="339288"/>
            <a:chOff x="2071000" y="1435025"/>
            <a:chExt cx="500400" cy="481875"/>
          </a:xfrm>
        </p:grpSpPr>
        <p:sp>
          <p:nvSpPr>
            <p:cNvPr id="6803" name="Google Shape;6803;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6" name="Google Shape;6806;p79"/>
          <p:cNvGrpSpPr/>
          <p:nvPr/>
        </p:nvGrpSpPr>
        <p:grpSpPr>
          <a:xfrm>
            <a:off x="2083159" y="3146709"/>
            <a:ext cx="351874" cy="297623"/>
            <a:chOff x="2678350" y="1464650"/>
            <a:chExt cx="499750" cy="422700"/>
          </a:xfrm>
        </p:grpSpPr>
        <p:sp>
          <p:nvSpPr>
            <p:cNvPr id="6807" name="Google Shape;6807;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0" name="Google Shape;6810;p79"/>
          <p:cNvGrpSpPr/>
          <p:nvPr/>
        </p:nvGrpSpPr>
        <p:grpSpPr>
          <a:xfrm>
            <a:off x="2506692" y="3125895"/>
            <a:ext cx="339253" cy="339253"/>
            <a:chOff x="3271200" y="1435075"/>
            <a:chExt cx="481825" cy="481825"/>
          </a:xfrm>
        </p:grpSpPr>
        <p:sp>
          <p:nvSpPr>
            <p:cNvPr id="6811" name="Google Shape;6811;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9"/>
          <p:cNvGrpSpPr/>
          <p:nvPr/>
        </p:nvGrpSpPr>
        <p:grpSpPr>
          <a:xfrm>
            <a:off x="2917165" y="3125877"/>
            <a:ext cx="343442" cy="339288"/>
            <a:chOff x="3858100" y="1435075"/>
            <a:chExt cx="487775" cy="481875"/>
          </a:xfrm>
        </p:grpSpPr>
        <p:sp>
          <p:nvSpPr>
            <p:cNvPr id="6814" name="Google Shape;6814;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79"/>
          <p:cNvGrpSpPr/>
          <p:nvPr/>
        </p:nvGrpSpPr>
        <p:grpSpPr>
          <a:xfrm>
            <a:off x="3337249" y="3125895"/>
            <a:ext cx="339253" cy="339253"/>
            <a:chOff x="4456875" y="1435075"/>
            <a:chExt cx="481825" cy="481825"/>
          </a:xfrm>
        </p:grpSpPr>
        <p:sp>
          <p:nvSpPr>
            <p:cNvPr id="6820" name="Google Shape;6820;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79"/>
          <p:cNvGrpSpPr/>
          <p:nvPr/>
        </p:nvGrpSpPr>
        <p:grpSpPr>
          <a:xfrm>
            <a:off x="3758239" y="3125886"/>
            <a:ext cx="342580" cy="339271"/>
            <a:chOff x="5049725" y="1435050"/>
            <a:chExt cx="486550" cy="481850"/>
          </a:xfrm>
        </p:grpSpPr>
        <p:sp>
          <p:nvSpPr>
            <p:cNvPr id="6840" name="Google Shape;6840;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79"/>
          <p:cNvGrpSpPr/>
          <p:nvPr/>
        </p:nvGrpSpPr>
        <p:grpSpPr>
          <a:xfrm>
            <a:off x="4173790" y="3125895"/>
            <a:ext cx="339359" cy="339253"/>
            <a:chOff x="5642475" y="1435075"/>
            <a:chExt cx="481975" cy="481825"/>
          </a:xfrm>
        </p:grpSpPr>
        <p:sp>
          <p:nvSpPr>
            <p:cNvPr id="6845" name="Google Shape;6845;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79"/>
          <p:cNvGrpSpPr/>
          <p:nvPr/>
        </p:nvGrpSpPr>
        <p:grpSpPr>
          <a:xfrm>
            <a:off x="4588276" y="3125886"/>
            <a:ext cx="343759" cy="339271"/>
            <a:chOff x="6232000" y="1435050"/>
            <a:chExt cx="488225" cy="481850"/>
          </a:xfrm>
        </p:grpSpPr>
        <p:sp>
          <p:nvSpPr>
            <p:cNvPr id="6849" name="Google Shape;6849;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79"/>
          <p:cNvGrpSpPr/>
          <p:nvPr/>
        </p:nvGrpSpPr>
        <p:grpSpPr>
          <a:xfrm>
            <a:off x="849012" y="3539545"/>
            <a:ext cx="299929" cy="337792"/>
            <a:chOff x="924450" y="2028975"/>
            <a:chExt cx="425975" cy="479750"/>
          </a:xfrm>
        </p:grpSpPr>
        <p:sp>
          <p:nvSpPr>
            <p:cNvPr id="6855" name="Google Shape;6855;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8" name="Google Shape;6858;p79"/>
          <p:cNvGrpSpPr/>
          <p:nvPr/>
        </p:nvGrpSpPr>
        <p:grpSpPr>
          <a:xfrm>
            <a:off x="1661509" y="3559347"/>
            <a:ext cx="339306" cy="298186"/>
            <a:chOff x="2085450" y="2057100"/>
            <a:chExt cx="481900" cy="423500"/>
          </a:xfrm>
        </p:grpSpPr>
        <p:sp>
          <p:nvSpPr>
            <p:cNvPr id="6859" name="Google Shape;6859;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2" name="Google Shape;6862;p79"/>
          <p:cNvGrpSpPr/>
          <p:nvPr/>
        </p:nvGrpSpPr>
        <p:grpSpPr>
          <a:xfrm>
            <a:off x="2089442" y="3582592"/>
            <a:ext cx="339306" cy="251698"/>
            <a:chOff x="2678275" y="2090100"/>
            <a:chExt cx="481900" cy="357475"/>
          </a:xfrm>
        </p:grpSpPr>
        <p:sp>
          <p:nvSpPr>
            <p:cNvPr id="6863" name="Google Shape;6863;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8" name="Google Shape;6868;p79"/>
          <p:cNvGrpSpPr/>
          <p:nvPr/>
        </p:nvGrpSpPr>
        <p:grpSpPr>
          <a:xfrm>
            <a:off x="2566646" y="3594790"/>
            <a:ext cx="219345" cy="227301"/>
            <a:chOff x="3357325" y="2093500"/>
            <a:chExt cx="311525" cy="322825"/>
          </a:xfrm>
        </p:grpSpPr>
        <p:sp>
          <p:nvSpPr>
            <p:cNvPr id="6869" name="Google Shape;6869;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2" name="Google Shape;6872;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3" name="Google Shape;6873;p79"/>
          <p:cNvGrpSpPr/>
          <p:nvPr/>
        </p:nvGrpSpPr>
        <p:grpSpPr>
          <a:xfrm>
            <a:off x="3360836" y="3538814"/>
            <a:ext cx="292078" cy="339253"/>
            <a:chOff x="4492800" y="2027925"/>
            <a:chExt cx="414825" cy="481825"/>
          </a:xfrm>
        </p:grpSpPr>
        <p:sp>
          <p:nvSpPr>
            <p:cNvPr id="6874" name="Google Shape;6874;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6" name="Google Shape;6876;p79"/>
          <p:cNvGrpSpPr/>
          <p:nvPr/>
        </p:nvGrpSpPr>
        <p:grpSpPr>
          <a:xfrm>
            <a:off x="3759928" y="3538805"/>
            <a:ext cx="339200" cy="339271"/>
            <a:chOff x="5049725" y="2027900"/>
            <a:chExt cx="481750" cy="481850"/>
          </a:xfrm>
        </p:grpSpPr>
        <p:sp>
          <p:nvSpPr>
            <p:cNvPr id="6877" name="Google Shape;6877;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5" name="Google Shape;6885;p79"/>
          <p:cNvGrpSpPr/>
          <p:nvPr/>
        </p:nvGrpSpPr>
        <p:grpSpPr>
          <a:xfrm>
            <a:off x="4233524" y="3538893"/>
            <a:ext cx="219890" cy="339095"/>
            <a:chOff x="5726350" y="2028150"/>
            <a:chExt cx="312300" cy="481600"/>
          </a:xfrm>
        </p:grpSpPr>
        <p:sp>
          <p:nvSpPr>
            <p:cNvPr id="6886" name="Google Shape;6886;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9" name="Google Shape;6889;p79"/>
          <p:cNvGrpSpPr/>
          <p:nvPr/>
        </p:nvGrpSpPr>
        <p:grpSpPr>
          <a:xfrm>
            <a:off x="4593715" y="3542000"/>
            <a:ext cx="332881" cy="332881"/>
            <a:chOff x="6239925" y="2032450"/>
            <a:chExt cx="472775" cy="472775"/>
          </a:xfrm>
        </p:grpSpPr>
        <p:sp>
          <p:nvSpPr>
            <p:cNvPr id="6890" name="Google Shape;6890;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2" name="Google Shape;6892;p79"/>
          <p:cNvGrpSpPr/>
          <p:nvPr/>
        </p:nvGrpSpPr>
        <p:grpSpPr>
          <a:xfrm>
            <a:off x="5042807" y="2364092"/>
            <a:ext cx="334641" cy="185425"/>
            <a:chOff x="903075" y="2730000"/>
            <a:chExt cx="475275" cy="263350"/>
          </a:xfrm>
        </p:grpSpPr>
        <p:sp>
          <p:nvSpPr>
            <p:cNvPr id="6893" name="Google Shape;6893;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6" name="Google Shape;6896;p79"/>
          <p:cNvGrpSpPr/>
          <p:nvPr/>
        </p:nvGrpSpPr>
        <p:grpSpPr>
          <a:xfrm>
            <a:off x="1247198" y="3538814"/>
            <a:ext cx="339253" cy="339253"/>
            <a:chOff x="1492675" y="2027925"/>
            <a:chExt cx="481825" cy="481825"/>
          </a:xfrm>
        </p:grpSpPr>
        <p:sp>
          <p:nvSpPr>
            <p:cNvPr id="6897" name="Google Shape;6897;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2" name="Google Shape;6902;p79"/>
          <p:cNvGrpSpPr/>
          <p:nvPr/>
        </p:nvGrpSpPr>
        <p:grpSpPr>
          <a:xfrm>
            <a:off x="5473575" y="2287178"/>
            <a:ext cx="339253" cy="339253"/>
            <a:chOff x="1492675" y="2620775"/>
            <a:chExt cx="481825" cy="481825"/>
          </a:xfrm>
        </p:grpSpPr>
        <p:sp>
          <p:nvSpPr>
            <p:cNvPr id="6903" name="Google Shape;6903;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05" name="Google Shape;6905;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6" name="Google Shape;6906;p79"/>
          <p:cNvGrpSpPr/>
          <p:nvPr/>
        </p:nvGrpSpPr>
        <p:grpSpPr>
          <a:xfrm>
            <a:off x="6297328" y="2303161"/>
            <a:ext cx="333585" cy="307287"/>
            <a:chOff x="2682350" y="2643425"/>
            <a:chExt cx="473775" cy="436425"/>
          </a:xfrm>
        </p:grpSpPr>
        <p:sp>
          <p:nvSpPr>
            <p:cNvPr id="6907" name="Google Shape;6907;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4" name="Google Shape;6914;p79"/>
          <p:cNvGrpSpPr/>
          <p:nvPr/>
        </p:nvGrpSpPr>
        <p:grpSpPr>
          <a:xfrm>
            <a:off x="6762818" y="2287178"/>
            <a:ext cx="238531" cy="339253"/>
            <a:chOff x="3342725" y="2620775"/>
            <a:chExt cx="338775" cy="481825"/>
          </a:xfrm>
        </p:grpSpPr>
        <p:sp>
          <p:nvSpPr>
            <p:cNvPr id="6915" name="Google Shape;6915;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8" name="Google Shape;6918;p79"/>
          <p:cNvGrpSpPr/>
          <p:nvPr/>
        </p:nvGrpSpPr>
        <p:grpSpPr>
          <a:xfrm>
            <a:off x="7156568" y="2287178"/>
            <a:ext cx="278296" cy="339253"/>
            <a:chOff x="3907325" y="2620775"/>
            <a:chExt cx="395250" cy="481825"/>
          </a:xfrm>
        </p:grpSpPr>
        <p:sp>
          <p:nvSpPr>
            <p:cNvPr id="6919" name="Google Shape;6919;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3" name="Google Shape;6923;p79"/>
          <p:cNvGrpSpPr/>
          <p:nvPr/>
        </p:nvGrpSpPr>
        <p:grpSpPr>
          <a:xfrm>
            <a:off x="7549755" y="2297783"/>
            <a:ext cx="339253" cy="318042"/>
            <a:chOff x="4456875" y="2635825"/>
            <a:chExt cx="481825" cy="451700"/>
          </a:xfrm>
        </p:grpSpPr>
        <p:sp>
          <p:nvSpPr>
            <p:cNvPr id="6924" name="Google Shape;6924;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0" name="Google Shape;6930;p79"/>
          <p:cNvGrpSpPr/>
          <p:nvPr/>
        </p:nvGrpSpPr>
        <p:grpSpPr>
          <a:xfrm>
            <a:off x="7974679" y="2297783"/>
            <a:ext cx="339253" cy="318042"/>
            <a:chOff x="5049725" y="2635825"/>
            <a:chExt cx="481825" cy="451700"/>
          </a:xfrm>
        </p:grpSpPr>
        <p:sp>
          <p:nvSpPr>
            <p:cNvPr id="6931" name="Google Shape;6931;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79"/>
          <p:cNvGrpSpPr/>
          <p:nvPr/>
        </p:nvGrpSpPr>
        <p:grpSpPr>
          <a:xfrm>
            <a:off x="2375386" y="3952243"/>
            <a:ext cx="338566" cy="338373"/>
            <a:chOff x="5643000" y="2621375"/>
            <a:chExt cx="480850" cy="480575"/>
          </a:xfrm>
        </p:grpSpPr>
        <p:sp>
          <p:nvSpPr>
            <p:cNvPr id="6935" name="Google Shape;6935;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79"/>
          <p:cNvGrpSpPr/>
          <p:nvPr/>
        </p:nvGrpSpPr>
        <p:grpSpPr>
          <a:xfrm>
            <a:off x="4192782" y="3951803"/>
            <a:ext cx="339359" cy="339253"/>
            <a:chOff x="6235250" y="2620775"/>
            <a:chExt cx="481975" cy="481825"/>
          </a:xfrm>
        </p:grpSpPr>
        <p:sp>
          <p:nvSpPr>
            <p:cNvPr id="6943" name="Google Shape;6943;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8" name="Google Shape;6948;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9" name="Google Shape;6949;p79"/>
          <p:cNvGrpSpPr/>
          <p:nvPr/>
        </p:nvGrpSpPr>
        <p:grpSpPr>
          <a:xfrm>
            <a:off x="5472652" y="2711317"/>
            <a:ext cx="341101" cy="339253"/>
            <a:chOff x="1535000" y="3223325"/>
            <a:chExt cx="484450" cy="481825"/>
          </a:xfrm>
        </p:grpSpPr>
        <p:sp>
          <p:nvSpPr>
            <p:cNvPr id="6950" name="Google Shape;6950;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3" name="Google Shape;6953;p79"/>
          <p:cNvGrpSpPr/>
          <p:nvPr/>
        </p:nvGrpSpPr>
        <p:grpSpPr>
          <a:xfrm>
            <a:off x="5880219" y="2746618"/>
            <a:ext cx="339253" cy="268649"/>
            <a:chOff x="2085525" y="3263750"/>
            <a:chExt cx="481825" cy="381550"/>
          </a:xfrm>
        </p:grpSpPr>
        <p:sp>
          <p:nvSpPr>
            <p:cNvPr id="6954" name="Google Shape;6954;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5" name="Google Shape;6955;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6" name="Google Shape;6956;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57" name="Google Shape;6957;p79"/>
          <p:cNvGrpSpPr/>
          <p:nvPr/>
        </p:nvGrpSpPr>
        <p:grpSpPr>
          <a:xfrm>
            <a:off x="6711982" y="2711308"/>
            <a:ext cx="340204" cy="339271"/>
            <a:chOff x="3270450" y="3213625"/>
            <a:chExt cx="483175" cy="481850"/>
          </a:xfrm>
        </p:grpSpPr>
        <p:sp>
          <p:nvSpPr>
            <p:cNvPr id="6958" name="Google Shape;6958;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0" name="Google Shape;6960;p79"/>
          <p:cNvGrpSpPr/>
          <p:nvPr/>
        </p:nvGrpSpPr>
        <p:grpSpPr>
          <a:xfrm>
            <a:off x="7211250" y="2711317"/>
            <a:ext cx="168931" cy="339253"/>
            <a:chOff x="3984950" y="3213600"/>
            <a:chExt cx="239925" cy="481825"/>
          </a:xfrm>
        </p:grpSpPr>
        <p:sp>
          <p:nvSpPr>
            <p:cNvPr id="6961" name="Google Shape;6961;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63" name="Google Shape;6963;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65" name="Google Shape;6965;p79"/>
          <p:cNvGrpSpPr/>
          <p:nvPr/>
        </p:nvGrpSpPr>
        <p:grpSpPr>
          <a:xfrm>
            <a:off x="1874281" y="3981487"/>
            <a:ext cx="355218" cy="279880"/>
            <a:chOff x="5629975" y="3255775"/>
            <a:chExt cx="504500" cy="397500"/>
          </a:xfrm>
        </p:grpSpPr>
        <p:sp>
          <p:nvSpPr>
            <p:cNvPr id="6966" name="Google Shape;6966;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1" name="Google Shape;6971;p79"/>
          <p:cNvGrpSpPr/>
          <p:nvPr/>
        </p:nvGrpSpPr>
        <p:grpSpPr>
          <a:xfrm>
            <a:off x="3755839" y="3981593"/>
            <a:ext cx="340256" cy="279669"/>
            <a:chOff x="6234950" y="3255925"/>
            <a:chExt cx="483250" cy="397200"/>
          </a:xfrm>
        </p:grpSpPr>
        <p:sp>
          <p:nvSpPr>
            <p:cNvPr id="6972" name="Google Shape;6972;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79"/>
          <p:cNvGrpSpPr/>
          <p:nvPr/>
        </p:nvGrpSpPr>
        <p:grpSpPr>
          <a:xfrm>
            <a:off x="5051107" y="3125970"/>
            <a:ext cx="318042" cy="339253"/>
            <a:chOff x="914900" y="3806450"/>
            <a:chExt cx="451700" cy="481825"/>
          </a:xfrm>
        </p:grpSpPr>
        <p:sp>
          <p:nvSpPr>
            <p:cNvPr id="6979" name="Google Shape;6979;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4" name="Google Shape;6984;p79"/>
          <p:cNvGrpSpPr/>
          <p:nvPr/>
        </p:nvGrpSpPr>
        <p:grpSpPr>
          <a:xfrm>
            <a:off x="5470028" y="3125785"/>
            <a:ext cx="346347" cy="339623"/>
            <a:chOff x="1490050" y="3805975"/>
            <a:chExt cx="491900" cy="482350"/>
          </a:xfrm>
        </p:grpSpPr>
        <p:sp>
          <p:nvSpPr>
            <p:cNvPr id="6985" name="Google Shape;6985;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79"/>
          <p:cNvGrpSpPr/>
          <p:nvPr/>
        </p:nvGrpSpPr>
        <p:grpSpPr>
          <a:xfrm>
            <a:off x="5893896" y="3125970"/>
            <a:ext cx="311899" cy="339253"/>
            <a:chOff x="2104275" y="3806450"/>
            <a:chExt cx="442975" cy="481825"/>
          </a:xfrm>
        </p:grpSpPr>
        <p:sp>
          <p:nvSpPr>
            <p:cNvPr id="6990" name="Google Shape;6990;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79"/>
          <p:cNvGrpSpPr/>
          <p:nvPr/>
        </p:nvGrpSpPr>
        <p:grpSpPr>
          <a:xfrm>
            <a:off x="6317413" y="3125970"/>
            <a:ext cx="293416" cy="339253"/>
            <a:chOff x="2710875" y="3806450"/>
            <a:chExt cx="416725" cy="481825"/>
          </a:xfrm>
        </p:grpSpPr>
        <p:sp>
          <p:nvSpPr>
            <p:cNvPr id="6993" name="Google Shape;6993;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5" name="Google Shape;6995;p79"/>
          <p:cNvGrpSpPr/>
          <p:nvPr/>
        </p:nvGrpSpPr>
        <p:grpSpPr>
          <a:xfrm>
            <a:off x="6712457" y="3166412"/>
            <a:ext cx="339253" cy="258369"/>
            <a:chOff x="3271200" y="3863875"/>
            <a:chExt cx="481825" cy="366950"/>
          </a:xfrm>
        </p:grpSpPr>
        <p:sp>
          <p:nvSpPr>
            <p:cNvPr id="6996" name="Google Shape;6996;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79"/>
          <p:cNvGrpSpPr/>
          <p:nvPr/>
        </p:nvGrpSpPr>
        <p:grpSpPr>
          <a:xfrm>
            <a:off x="7147952" y="3126199"/>
            <a:ext cx="295528" cy="338795"/>
            <a:chOff x="3895050" y="3806775"/>
            <a:chExt cx="419725" cy="481175"/>
          </a:xfrm>
        </p:grpSpPr>
        <p:sp>
          <p:nvSpPr>
            <p:cNvPr id="6999" name="Google Shape;6999;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1" name="Google Shape;7001;p79"/>
          <p:cNvGrpSpPr/>
          <p:nvPr/>
        </p:nvGrpSpPr>
        <p:grpSpPr>
          <a:xfrm>
            <a:off x="7551234" y="3125979"/>
            <a:ext cx="336296" cy="339235"/>
            <a:chOff x="4464775" y="3806475"/>
            <a:chExt cx="477625" cy="481800"/>
          </a:xfrm>
        </p:grpSpPr>
        <p:sp>
          <p:nvSpPr>
            <p:cNvPr id="7002" name="Google Shape;7002;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8" name="Google Shape;7008;p79"/>
          <p:cNvGrpSpPr/>
          <p:nvPr/>
        </p:nvGrpSpPr>
        <p:grpSpPr>
          <a:xfrm>
            <a:off x="7974679" y="3125970"/>
            <a:ext cx="339253" cy="339253"/>
            <a:chOff x="5049725" y="3806450"/>
            <a:chExt cx="481825" cy="481825"/>
          </a:xfrm>
        </p:grpSpPr>
        <p:sp>
          <p:nvSpPr>
            <p:cNvPr id="7009" name="Google Shape;7009;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2" name="Google Shape;7012;p79"/>
          <p:cNvGrpSpPr/>
          <p:nvPr/>
        </p:nvGrpSpPr>
        <p:grpSpPr>
          <a:xfrm>
            <a:off x="1461983" y="3951798"/>
            <a:ext cx="339253" cy="339253"/>
            <a:chOff x="5651375" y="3806450"/>
            <a:chExt cx="481825" cy="481825"/>
          </a:xfrm>
        </p:grpSpPr>
        <p:sp>
          <p:nvSpPr>
            <p:cNvPr id="7013" name="Google Shape;7013;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7" name="Google Shape;7017;p79"/>
          <p:cNvGrpSpPr/>
          <p:nvPr/>
        </p:nvGrpSpPr>
        <p:grpSpPr>
          <a:xfrm>
            <a:off x="3360663" y="3953787"/>
            <a:ext cx="298503" cy="335275"/>
            <a:chOff x="6264300" y="3809300"/>
            <a:chExt cx="423950" cy="476175"/>
          </a:xfrm>
        </p:grpSpPr>
        <p:sp>
          <p:nvSpPr>
            <p:cNvPr id="7018" name="Google Shape;7018;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79"/>
          <p:cNvGrpSpPr/>
          <p:nvPr/>
        </p:nvGrpSpPr>
        <p:grpSpPr>
          <a:xfrm>
            <a:off x="5039841" y="3538881"/>
            <a:ext cx="340573" cy="339271"/>
            <a:chOff x="898875" y="4399275"/>
            <a:chExt cx="483700" cy="481850"/>
          </a:xfrm>
        </p:grpSpPr>
        <p:sp>
          <p:nvSpPr>
            <p:cNvPr id="7022" name="Google Shape;7022;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79"/>
          <p:cNvGrpSpPr/>
          <p:nvPr/>
        </p:nvGrpSpPr>
        <p:grpSpPr>
          <a:xfrm>
            <a:off x="5473575" y="3554133"/>
            <a:ext cx="339253" cy="308765"/>
            <a:chOff x="1492675" y="4420975"/>
            <a:chExt cx="481825" cy="438525"/>
          </a:xfrm>
        </p:grpSpPr>
        <p:sp>
          <p:nvSpPr>
            <p:cNvPr id="7031" name="Google Shape;7031;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6" name="Google Shape;7036;p79"/>
          <p:cNvGrpSpPr/>
          <p:nvPr/>
        </p:nvGrpSpPr>
        <p:grpSpPr>
          <a:xfrm>
            <a:off x="5878556" y="3539558"/>
            <a:ext cx="342580" cy="337915"/>
            <a:chOff x="2084100" y="4400250"/>
            <a:chExt cx="486550" cy="479925"/>
          </a:xfrm>
        </p:grpSpPr>
        <p:sp>
          <p:nvSpPr>
            <p:cNvPr id="7037" name="Google Shape;7037;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3" name="Google Shape;7043;p79"/>
          <p:cNvGrpSpPr/>
          <p:nvPr/>
        </p:nvGrpSpPr>
        <p:grpSpPr>
          <a:xfrm>
            <a:off x="6315036" y="3538907"/>
            <a:ext cx="298169" cy="339218"/>
            <a:chOff x="2707950" y="4399325"/>
            <a:chExt cx="423475" cy="481775"/>
          </a:xfrm>
        </p:grpSpPr>
        <p:sp>
          <p:nvSpPr>
            <p:cNvPr id="7044" name="Google Shape;7044;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9" name="Google Shape;7049;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6" name="Google Shape;7056;p79"/>
          <p:cNvGrpSpPr/>
          <p:nvPr/>
        </p:nvGrpSpPr>
        <p:grpSpPr>
          <a:xfrm>
            <a:off x="6744555" y="3538881"/>
            <a:ext cx="275057" cy="339271"/>
            <a:chOff x="3330525" y="4399275"/>
            <a:chExt cx="390650" cy="481850"/>
          </a:xfrm>
        </p:grpSpPr>
        <p:sp>
          <p:nvSpPr>
            <p:cNvPr id="7057" name="Google Shape;7057;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4" name="Google Shape;7064;p79"/>
          <p:cNvGrpSpPr/>
          <p:nvPr/>
        </p:nvGrpSpPr>
        <p:grpSpPr>
          <a:xfrm>
            <a:off x="7169084" y="3538890"/>
            <a:ext cx="253265" cy="339253"/>
            <a:chOff x="3938800" y="4399275"/>
            <a:chExt cx="359700" cy="481825"/>
          </a:xfrm>
        </p:grpSpPr>
        <p:sp>
          <p:nvSpPr>
            <p:cNvPr id="7065" name="Google Shape;7065;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0" name="Google Shape;7070;p79"/>
          <p:cNvGrpSpPr/>
          <p:nvPr/>
        </p:nvGrpSpPr>
        <p:grpSpPr>
          <a:xfrm>
            <a:off x="7639862" y="3538890"/>
            <a:ext cx="159039" cy="339253"/>
            <a:chOff x="4584850" y="4399275"/>
            <a:chExt cx="225875" cy="481825"/>
          </a:xfrm>
        </p:grpSpPr>
        <p:sp>
          <p:nvSpPr>
            <p:cNvPr id="7071" name="Google Shape;7071;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3" name="Google Shape;7073;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4" name="Google Shape;7074;p79"/>
          <p:cNvGrpSpPr/>
          <p:nvPr/>
        </p:nvGrpSpPr>
        <p:grpSpPr>
          <a:xfrm>
            <a:off x="1049680" y="3951795"/>
            <a:ext cx="339253" cy="339253"/>
            <a:chOff x="5642550" y="4399275"/>
            <a:chExt cx="481825" cy="481825"/>
          </a:xfrm>
        </p:grpSpPr>
        <p:sp>
          <p:nvSpPr>
            <p:cNvPr id="7075" name="Google Shape;7075;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7" name="Google Shape;7077;p79"/>
          <p:cNvGrpSpPr/>
          <p:nvPr/>
        </p:nvGrpSpPr>
        <p:grpSpPr>
          <a:xfrm>
            <a:off x="2859815" y="3963703"/>
            <a:ext cx="363316" cy="315437"/>
            <a:chOff x="6218300" y="4416175"/>
            <a:chExt cx="516000" cy="448000"/>
          </a:xfrm>
        </p:grpSpPr>
        <p:sp>
          <p:nvSpPr>
            <p:cNvPr id="7078" name="Google Shape;7078;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9" name="Google Shape;7079;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1" name="Google Shape;7081;p79"/>
          <p:cNvGrpSpPr/>
          <p:nvPr/>
        </p:nvGrpSpPr>
        <p:grpSpPr>
          <a:xfrm>
            <a:off x="5918879" y="3951792"/>
            <a:ext cx="339253" cy="339253"/>
            <a:chOff x="899850" y="4992125"/>
            <a:chExt cx="481825" cy="481825"/>
          </a:xfrm>
        </p:grpSpPr>
        <p:sp>
          <p:nvSpPr>
            <p:cNvPr id="7082" name="Google Shape;7082;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79"/>
          <p:cNvGrpSpPr/>
          <p:nvPr/>
        </p:nvGrpSpPr>
        <p:grpSpPr>
          <a:xfrm>
            <a:off x="5461708" y="3951792"/>
            <a:ext cx="339253" cy="339253"/>
            <a:chOff x="1492675" y="4992125"/>
            <a:chExt cx="481825" cy="481825"/>
          </a:xfrm>
        </p:grpSpPr>
        <p:sp>
          <p:nvSpPr>
            <p:cNvPr id="7086" name="Google Shape;7086;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8" name="Google Shape;7088;p79"/>
          <p:cNvGrpSpPr/>
          <p:nvPr/>
        </p:nvGrpSpPr>
        <p:grpSpPr>
          <a:xfrm>
            <a:off x="5004462" y="3951792"/>
            <a:ext cx="339253" cy="339253"/>
            <a:chOff x="2085525" y="4992125"/>
            <a:chExt cx="481825" cy="481825"/>
          </a:xfrm>
        </p:grpSpPr>
        <p:sp>
          <p:nvSpPr>
            <p:cNvPr id="7089" name="Google Shape;7089;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79"/>
          <p:cNvGrpSpPr/>
          <p:nvPr/>
        </p:nvGrpSpPr>
        <p:grpSpPr>
          <a:xfrm>
            <a:off x="6833221" y="3951792"/>
            <a:ext cx="339253" cy="339253"/>
            <a:chOff x="2678350" y="4992125"/>
            <a:chExt cx="481825" cy="481825"/>
          </a:xfrm>
        </p:grpSpPr>
        <p:sp>
          <p:nvSpPr>
            <p:cNvPr id="7092" name="Google Shape;7092;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5" name="Google Shape;7095;p79"/>
          <p:cNvGrpSpPr/>
          <p:nvPr/>
        </p:nvGrpSpPr>
        <p:grpSpPr>
          <a:xfrm>
            <a:off x="4628816" y="3951792"/>
            <a:ext cx="339253" cy="339253"/>
            <a:chOff x="3271200" y="4992125"/>
            <a:chExt cx="481825" cy="481825"/>
          </a:xfrm>
        </p:grpSpPr>
        <p:sp>
          <p:nvSpPr>
            <p:cNvPr id="7096" name="Google Shape;7096;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79"/>
          <p:cNvGrpSpPr/>
          <p:nvPr/>
        </p:nvGrpSpPr>
        <p:grpSpPr>
          <a:xfrm>
            <a:off x="7290263" y="3952822"/>
            <a:ext cx="339411" cy="337193"/>
            <a:chOff x="3863900" y="4993625"/>
            <a:chExt cx="482050" cy="478900"/>
          </a:xfrm>
        </p:grpSpPr>
        <p:sp>
          <p:nvSpPr>
            <p:cNvPr id="7100" name="Google Shape;7100;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4" name="Google Shape;7104;p79"/>
          <p:cNvGrpSpPr/>
          <p:nvPr/>
        </p:nvGrpSpPr>
        <p:grpSpPr>
          <a:xfrm>
            <a:off x="7747437" y="3952822"/>
            <a:ext cx="339411" cy="337193"/>
            <a:chOff x="4456725" y="4993625"/>
            <a:chExt cx="482050" cy="478900"/>
          </a:xfrm>
        </p:grpSpPr>
        <p:sp>
          <p:nvSpPr>
            <p:cNvPr id="7105" name="Google Shape;7105;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9" name="Google Shape;7109;p79"/>
          <p:cNvGrpSpPr/>
          <p:nvPr/>
        </p:nvGrpSpPr>
        <p:grpSpPr>
          <a:xfrm>
            <a:off x="6376030" y="3952813"/>
            <a:ext cx="339411" cy="337211"/>
            <a:chOff x="5049575" y="4993600"/>
            <a:chExt cx="482050" cy="478925"/>
          </a:xfrm>
        </p:grpSpPr>
        <p:sp>
          <p:nvSpPr>
            <p:cNvPr id="7110" name="Google Shape;7110;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14" name="Google Shape;7114;p7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115" name="Google Shape;7115;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9"/>
        <p:cNvGrpSpPr/>
        <p:nvPr/>
      </p:nvGrpSpPr>
      <p:grpSpPr>
        <a:xfrm>
          <a:off x="0" y="0"/>
          <a:ext cx="0" cy="0"/>
          <a:chOff x="0" y="0"/>
          <a:chExt cx="0" cy="0"/>
        </a:xfrm>
      </p:grpSpPr>
      <p:grpSp>
        <p:nvGrpSpPr>
          <p:cNvPr id="7120" name="Google Shape;7120;p80"/>
          <p:cNvGrpSpPr/>
          <p:nvPr/>
        </p:nvGrpSpPr>
        <p:grpSpPr>
          <a:xfrm>
            <a:off x="876361" y="1308054"/>
            <a:ext cx="322099" cy="370529"/>
            <a:chOff x="-42971725" y="3217825"/>
            <a:chExt cx="275675" cy="317125"/>
          </a:xfrm>
        </p:grpSpPr>
        <p:sp>
          <p:nvSpPr>
            <p:cNvPr id="7121" name="Google Shape;7121;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0"/>
          <p:cNvGrpSpPr/>
          <p:nvPr/>
        </p:nvGrpSpPr>
        <p:grpSpPr>
          <a:xfrm>
            <a:off x="848276" y="1776710"/>
            <a:ext cx="378270" cy="337551"/>
            <a:chOff x="-42996150" y="3612600"/>
            <a:chExt cx="323750" cy="288900"/>
          </a:xfrm>
        </p:grpSpPr>
        <p:sp>
          <p:nvSpPr>
            <p:cNvPr id="7125" name="Google Shape;7125;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0"/>
          <p:cNvGrpSpPr/>
          <p:nvPr/>
        </p:nvGrpSpPr>
        <p:grpSpPr>
          <a:xfrm>
            <a:off x="851036" y="2186080"/>
            <a:ext cx="372749" cy="370909"/>
            <a:chOff x="-42994575" y="3950300"/>
            <a:chExt cx="319025" cy="317450"/>
          </a:xfrm>
        </p:grpSpPr>
        <p:sp>
          <p:nvSpPr>
            <p:cNvPr id="7129" name="Google Shape;7129;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0"/>
          <p:cNvGrpSpPr/>
          <p:nvPr/>
        </p:nvGrpSpPr>
        <p:grpSpPr>
          <a:xfrm>
            <a:off x="3004431" y="1332912"/>
            <a:ext cx="371785" cy="370879"/>
            <a:chOff x="-41111350" y="3239100"/>
            <a:chExt cx="318200" cy="317425"/>
          </a:xfrm>
        </p:grpSpPr>
        <p:sp>
          <p:nvSpPr>
            <p:cNvPr id="7133" name="Google Shape;7133;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0"/>
          <p:cNvGrpSpPr/>
          <p:nvPr/>
        </p:nvGrpSpPr>
        <p:grpSpPr>
          <a:xfrm>
            <a:off x="3000751" y="1768444"/>
            <a:ext cx="379146" cy="370967"/>
            <a:chOff x="-41117650" y="3605525"/>
            <a:chExt cx="324500" cy="317500"/>
          </a:xfrm>
        </p:grpSpPr>
        <p:sp>
          <p:nvSpPr>
            <p:cNvPr id="7138" name="Google Shape;7138;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80"/>
          <p:cNvGrpSpPr/>
          <p:nvPr/>
        </p:nvGrpSpPr>
        <p:grpSpPr>
          <a:xfrm>
            <a:off x="1827005" y="2659967"/>
            <a:ext cx="216271" cy="371814"/>
            <a:chOff x="-39205300" y="3220175"/>
            <a:chExt cx="185100" cy="318225"/>
          </a:xfrm>
        </p:grpSpPr>
        <p:sp>
          <p:nvSpPr>
            <p:cNvPr id="7143" name="Google Shape;7143;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0"/>
          <p:cNvGrpSpPr/>
          <p:nvPr/>
        </p:nvGrpSpPr>
        <p:grpSpPr>
          <a:xfrm>
            <a:off x="1792533" y="3120038"/>
            <a:ext cx="300016" cy="369273"/>
            <a:chOff x="-39248625" y="3588600"/>
            <a:chExt cx="256775" cy="316050"/>
          </a:xfrm>
        </p:grpSpPr>
        <p:sp>
          <p:nvSpPr>
            <p:cNvPr id="7146" name="Google Shape;7146;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8" name="Google Shape;7148;p8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0" name="Google Shape;7150;p80"/>
          <p:cNvGrpSpPr/>
          <p:nvPr/>
        </p:nvGrpSpPr>
        <p:grpSpPr>
          <a:xfrm>
            <a:off x="1243246" y="1308054"/>
            <a:ext cx="429504" cy="370879"/>
            <a:chOff x="-42651700" y="3217825"/>
            <a:chExt cx="367600" cy="317425"/>
          </a:xfrm>
        </p:grpSpPr>
        <p:sp>
          <p:nvSpPr>
            <p:cNvPr id="7151" name="Google Shape;7151;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0"/>
          <p:cNvGrpSpPr/>
          <p:nvPr/>
        </p:nvGrpSpPr>
        <p:grpSpPr>
          <a:xfrm>
            <a:off x="1278678" y="1747704"/>
            <a:ext cx="358640" cy="363226"/>
            <a:chOff x="-42617300" y="3587775"/>
            <a:chExt cx="306950" cy="310875"/>
          </a:xfrm>
        </p:grpSpPr>
        <p:sp>
          <p:nvSpPr>
            <p:cNvPr id="7156" name="Google Shape;7156;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8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80"/>
          <p:cNvGrpSpPr/>
          <p:nvPr/>
        </p:nvGrpSpPr>
        <p:grpSpPr>
          <a:xfrm>
            <a:off x="3450506" y="1332445"/>
            <a:ext cx="376926" cy="370324"/>
            <a:chOff x="-40748275" y="3238700"/>
            <a:chExt cx="322600" cy="316950"/>
          </a:xfrm>
        </p:grpSpPr>
        <p:sp>
          <p:nvSpPr>
            <p:cNvPr id="7160" name="Google Shape;7160;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0"/>
          <p:cNvGrpSpPr/>
          <p:nvPr/>
        </p:nvGrpSpPr>
        <p:grpSpPr>
          <a:xfrm>
            <a:off x="3453062" y="1800429"/>
            <a:ext cx="371814" cy="338690"/>
            <a:chOff x="-40745125" y="3632900"/>
            <a:chExt cx="318225" cy="289875"/>
          </a:xfrm>
        </p:grpSpPr>
        <p:sp>
          <p:nvSpPr>
            <p:cNvPr id="7167" name="Google Shape;7167;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0"/>
          <p:cNvGrpSpPr/>
          <p:nvPr/>
        </p:nvGrpSpPr>
        <p:grpSpPr>
          <a:xfrm>
            <a:off x="3457209" y="2211639"/>
            <a:ext cx="363518" cy="370178"/>
            <a:chOff x="-40742750" y="3972175"/>
            <a:chExt cx="311125" cy="316825"/>
          </a:xfrm>
        </p:grpSpPr>
        <p:sp>
          <p:nvSpPr>
            <p:cNvPr id="7175" name="Google Shape;7175;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0"/>
          <p:cNvGrpSpPr/>
          <p:nvPr/>
        </p:nvGrpSpPr>
        <p:grpSpPr>
          <a:xfrm>
            <a:off x="2239871" y="2661807"/>
            <a:ext cx="266892" cy="369974"/>
            <a:chOff x="-38860325" y="3221750"/>
            <a:chExt cx="228425" cy="316650"/>
          </a:xfrm>
        </p:grpSpPr>
        <p:sp>
          <p:nvSpPr>
            <p:cNvPr id="7178" name="Google Shape;7178;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0"/>
          <p:cNvGrpSpPr/>
          <p:nvPr/>
        </p:nvGrpSpPr>
        <p:grpSpPr>
          <a:xfrm>
            <a:off x="2190678" y="3123864"/>
            <a:ext cx="380081" cy="367111"/>
            <a:chOff x="-38905225" y="3591875"/>
            <a:chExt cx="325300" cy="314200"/>
          </a:xfrm>
        </p:grpSpPr>
        <p:sp>
          <p:nvSpPr>
            <p:cNvPr id="7183" name="Google Shape;7183;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8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80"/>
          <p:cNvGrpSpPr/>
          <p:nvPr/>
        </p:nvGrpSpPr>
        <p:grpSpPr>
          <a:xfrm>
            <a:off x="3997427" y="3108944"/>
            <a:ext cx="290815" cy="369740"/>
            <a:chOff x="-37370925" y="3579105"/>
            <a:chExt cx="248900" cy="316450"/>
          </a:xfrm>
        </p:grpSpPr>
        <p:sp>
          <p:nvSpPr>
            <p:cNvPr id="7188" name="Google Shape;7188;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80"/>
          <p:cNvGrpSpPr/>
          <p:nvPr/>
        </p:nvGrpSpPr>
        <p:grpSpPr>
          <a:xfrm>
            <a:off x="1690803" y="2187015"/>
            <a:ext cx="371814" cy="369974"/>
            <a:chOff x="-42259725" y="3951100"/>
            <a:chExt cx="318225" cy="316650"/>
          </a:xfrm>
        </p:grpSpPr>
        <p:sp>
          <p:nvSpPr>
            <p:cNvPr id="7193" name="Google Shape;7193;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0"/>
          <p:cNvGrpSpPr/>
          <p:nvPr/>
        </p:nvGrpSpPr>
        <p:grpSpPr>
          <a:xfrm>
            <a:off x="3889164" y="1366036"/>
            <a:ext cx="370879" cy="337755"/>
            <a:chOff x="-40378075" y="3267450"/>
            <a:chExt cx="317425" cy="289075"/>
          </a:xfrm>
        </p:grpSpPr>
        <p:sp>
          <p:nvSpPr>
            <p:cNvPr id="7196" name="Google Shape;7196;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0"/>
          <p:cNvGrpSpPr/>
          <p:nvPr/>
        </p:nvGrpSpPr>
        <p:grpSpPr>
          <a:xfrm>
            <a:off x="3892830" y="1767304"/>
            <a:ext cx="363548" cy="369974"/>
            <a:chOff x="-40372575" y="3604550"/>
            <a:chExt cx="311150" cy="316650"/>
          </a:xfrm>
        </p:grpSpPr>
        <p:sp>
          <p:nvSpPr>
            <p:cNvPr id="7201" name="Google Shape;7201;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8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80"/>
          <p:cNvGrpSpPr/>
          <p:nvPr/>
        </p:nvGrpSpPr>
        <p:grpSpPr>
          <a:xfrm>
            <a:off x="2616780" y="2659967"/>
            <a:ext cx="399038" cy="372165"/>
            <a:chOff x="-38542250" y="3220175"/>
            <a:chExt cx="341525" cy="318525"/>
          </a:xfrm>
        </p:grpSpPr>
        <p:sp>
          <p:nvSpPr>
            <p:cNvPr id="7206" name="Google Shape;7206;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0"/>
          <p:cNvGrpSpPr/>
          <p:nvPr/>
        </p:nvGrpSpPr>
        <p:grpSpPr>
          <a:xfrm>
            <a:off x="2638712" y="3119337"/>
            <a:ext cx="369974" cy="369068"/>
            <a:chOff x="-38537400" y="3588000"/>
            <a:chExt cx="316650" cy="315875"/>
          </a:xfrm>
        </p:grpSpPr>
        <p:sp>
          <p:nvSpPr>
            <p:cNvPr id="7210" name="Google Shape;7210;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0"/>
          <p:cNvGrpSpPr/>
          <p:nvPr/>
        </p:nvGrpSpPr>
        <p:grpSpPr>
          <a:xfrm>
            <a:off x="2637792" y="3576866"/>
            <a:ext cx="371814" cy="369974"/>
            <a:chOff x="-38538975" y="3954250"/>
            <a:chExt cx="318225" cy="316650"/>
          </a:xfrm>
        </p:grpSpPr>
        <p:sp>
          <p:nvSpPr>
            <p:cNvPr id="7215" name="Google Shape;7215;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0"/>
          <p:cNvGrpSpPr/>
          <p:nvPr/>
        </p:nvGrpSpPr>
        <p:grpSpPr>
          <a:xfrm>
            <a:off x="3955104" y="3571793"/>
            <a:ext cx="375465" cy="371814"/>
            <a:chOff x="-37385100" y="3949908"/>
            <a:chExt cx="321350" cy="318225"/>
          </a:xfrm>
        </p:grpSpPr>
        <p:sp>
          <p:nvSpPr>
            <p:cNvPr id="7218" name="Google Shape;7218;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0"/>
          <p:cNvGrpSpPr/>
          <p:nvPr/>
        </p:nvGrpSpPr>
        <p:grpSpPr>
          <a:xfrm>
            <a:off x="2130763" y="1307353"/>
            <a:ext cx="370909" cy="370675"/>
            <a:chOff x="-41895050" y="3217225"/>
            <a:chExt cx="317450" cy="317250"/>
          </a:xfrm>
        </p:grpSpPr>
        <p:sp>
          <p:nvSpPr>
            <p:cNvPr id="7221" name="Google Shape;7221;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0"/>
          <p:cNvGrpSpPr/>
          <p:nvPr/>
        </p:nvGrpSpPr>
        <p:grpSpPr>
          <a:xfrm>
            <a:off x="2130310" y="1744287"/>
            <a:ext cx="371814" cy="369974"/>
            <a:chOff x="-41893475" y="3584850"/>
            <a:chExt cx="318225" cy="316650"/>
          </a:xfrm>
        </p:grpSpPr>
        <p:sp>
          <p:nvSpPr>
            <p:cNvPr id="7227" name="Google Shape;7227;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8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3" name="Google Shape;7233;p80"/>
          <p:cNvGrpSpPr/>
          <p:nvPr/>
        </p:nvGrpSpPr>
        <p:grpSpPr>
          <a:xfrm>
            <a:off x="900338" y="3139579"/>
            <a:ext cx="337522" cy="370909"/>
            <a:chOff x="-39998250" y="3605325"/>
            <a:chExt cx="288875" cy="317450"/>
          </a:xfrm>
        </p:grpSpPr>
        <p:sp>
          <p:nvSpPr>
            <p:cNvPr id="7234" name="Google Shape;7234;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0"/>
          <p:cNvGrpSpPr/>
          <p:nvPr/>
        </p:nvGrpSpPr>
        <p:grpSpPr>
          <a:xfrm>
            <a:off x="884112" y="3598043"/>
            <a:ext cx="369974" cy="369945"/>
            <a:chOff x="-40011050" y="3972375"/>
            <a:chExt cx="316650" cy="316625"/>
          </a:xfrm>
        </p:grpSpPr>
        <p:sp>
          <p:nvSpPr>
            <p:cNvPr id="7237" name="Google Shape;7237;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0"/>
          <p:cNvGrpSpPr/>
          <p:nvPr/>
        </p:nvGrpSpPr>
        <p:grpSpPr>
          <a:xfrm>
            <a:off x="3116043" y="2662742"/>
            <a:ext cx="266921" cy="369039"/>
            <a:chOff x="-38129425" y="3222550"/>
            <a:chExt cx="228450" cy="315850"/>
          </a:xfrm>
        </p:grpSpPr>
        <p:sp>
          <p:nvSpPr>
            <p:cNvPr id="7240" name="Google Shape;7240;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0"/>
          <p:cNvGrpSpPr/>
          <p:nvPr/>
        </p:nvGrpSpPr>
        <p:grpSpPr>
          <a:xfrm>
            <a:off x="3071012" y="3119337"/>
            <a:ext cx="371785" cy="369974"/>
            <a:chOff x="-38172725" y="3588000"/>
            <a:chExt cx="318200" cy="316650"/>
          </a:xfrm>
        </p:grpSpPr>
        <p:sp>
          <p:nvSpPr>
            <p:cNvPr id="7243" name="Google Shape;7243;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0"/>
          <p:cNvGrpSpPr/>
          <p:nvPr/>
        </p:nvGrpSpPr>
        <p:grpSpPr>
          <a:xfrm>
            <a:off x="3146914" y="3577772"/>
            <a:ext cx="219981" cy="369974"/>
            <a:chOff x="-38109725" y="3955025"/>
            <a:chExt cx="188275" cy="316650"/>
          </a:xfrm>
        </p:grpSpPr>
        <p:sp>
          <p:nvSpPr>
            <p:cNvPr id="7252" name="Google Shape;7252;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4" name="Google Shape;7254;p8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5" name="Google Shape;7255;p80"/>
          <p:cNvGrpSpPr/>
          <p:nvPr/>
        </p:nvGrpSpPr>
        <p:grpSpPr>
          <a:xfrm>
            <a:off x="2562313" y="1309193"/>
            <a:ext cx="373654" cy="369068"/>
            <a:chOff x="-41530375" y="3218800"/>
            <a:chExt cx="319800" cy="315875"/>
          </a:xfrm>
        </p:grpSpPr>
        <p:sp>
          <p:nvSpPr>
            <p:cNvPr id="7256" name="Google Shape;7256;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0"/>
          <p:cNvGrpSpPr/>
          <p:nvPr/>
        </p:nvGrpSpPr>
        <p:grpSpPr>
          <a:xfrm>
            <a:off x="2564607" y="1824351"/>
            <a:ext cx="369068" cy="289004"/>
            <a:chOff x="-41526450" y="3653375"/>
            <a:chExt cx="315875" cy="247350"/>
          </a:xfrm>
        </p:grpSpPr>
        <p:sp>
          <p:nvSpPr>
            <p:cNvPr id="7259" name="Google Shape;7259;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80"/>
          <p:cNvGrpSpPr/>
          <p:nvPr/>
        </p:nvGrpSpPr>
        <p:grpSpPr>
          <a:xfrm>
            <a:off x="2565994" y="2187015"/>
            <a:ext cx="366293" cy="369974"/>
            <a:chOff x="-41526450" y="3951100"/>
            <a:chExt cx="313500" cy="316650"/>
          </a:xfrm>
        </p:grpSpPr>
        <p:sp>
          <p:nvSpPr>
            <p:cNvPr id="7262" name="Google Shape;7262;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0"/>
          <p:cNvGrpSpPr/>
          <p:nvPr/>
        </p:nvGrpSpPr>
        <p:grpSpPr>
          <a:xfrm>
            <a:off x="1331249" y="2681144"/>
            <a:ext cx="339595" cy="371814"/>
            <a:chOff x="-39625900" y="3238300"/>
            <a:chExt cx="290650" cy="318225"/>
          </a:xfrm>
        </p:grpSpPr>
        <p:sp>
          <p:nvSpPr>
            <p:cNvPr id="7266" name="Google Shape;7266;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8" name="Google Shape;7268;p8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9" name="Google Shape;7269;p80"/>
          <p:cNvGrpSpPr/>
          <p:nvPr/>
        </p:nvGrpSpPr>
        <p:grpSpPr>
          <a:xfrm>
            <a:off x="1325300" y="3597605"/>
            <a:ext cx="366293" cy="370441"/>
            <a:chOff x="-39647175" y="3972000"/>
            <a:chExt cx="313500" cy="317050"/>
          </a:xfrm>
        </p:grpSpPr>
        <p:sp>
          <p:nvSpPr>
            <p:cNvPr id="7270" name="Google Shape;7270;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0"/>
          <p:cNvGrpSpPr/>
          <p:nvPr/>
        </p:nvGrpSpPr>
        <p:grpSpPr>
          <a:xfrm>
            <a:off x="3494427" y="2661603"/>
            <a:ext cx="375495" cy="370879"/>
            <a:chOff x="-37808850" y="3221575"/>
            <a:chExt cx="321375" cy="317425"/>
          </a:xfrm>
        </p:grpSpPr>
        <p:sp>
          <p:nvSpPr>
            <p:cNvPr id="7274" name="Google Shape;7274;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0"/>
          <p:cNvGrpSpPr/>
          <p:nvPr/>
        </p:nvGrpSpPr>
        <p:grpSpPr>
          <a:xfrm>
            <a:off x="3503201" y="3183634"/>
            <a:ext cx="372749" cy="241158"/>
            <a:chOff x="-37806500" y="3643030"/>
            <a:chExt cx="319025" cy="206400"/>
          </a:xfrm>
        </p:grpSpPr>
        <p:sp>
          <p:nvSpPr>
            <p:cNvPr id="7277" name="Google Shape;7277;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0"/>
          <p:cNvGrpSpPr/>
          <p:nvPr/>
        </p:nvGrpSpPr>
        <p:grpSpPr>
          <a:xfrm>
            <a:off x="3505508" y="3575931"/>
            <a:ext cx="368134" cy="371814"/>
            <a:chOff x="-37804925" y="3953450"/>
            <a:chExt cx="315075" cy="318225"/>
          </a:xfrm>
        </p:grpSpPr>
        <p:sp>
          <p:nvSpPr>
            <p:cNvPr id="7280" name="Google Shape;7280;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8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80"/>
          <p:cNvGrpSpPr/>
          <p:nvPr/>
        </p:nvGrpSpPr>
        <p:grpSpPr>
          <a:xfrm>
            <a:off x="4860977" y="1328538"/>
            <a:ext cx="355663" cy="308725"/>
            <a:chOff x="-28462125" y="3199700"/>
            <a:chExt cx="298550" cy="259150"/>
          </a:xfrm>
        </p:grpSpPr>
        <p:sp>
          <p:nvSpPr>
            <p:cNvPr id="7285" name="Google Shape;7285;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0"/>
          <p:cNvGrpSpPr/>
          <p:nvPr/>
        </p:nvGrpSpPr>
        <p:grpSpPr>
          <a:xfrm>
            <a:off x="4861930" y="1763228"/>
            <a:ext cx="353757" cy="352833"/>
            <a:chOff x="-28461325" y="3545475"/>
            <a:chExt cx="296950" cy="296175"/>
          </a:xfrm>
        </p:grpSpPr>
        <p:sp>
          <p:nvSpPr>
            <p:cNvPr id="7289" name="Google Shape;7289;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0"/>
          <p:cNvGrpSpPr/>
          <p:nvPr/>
        </p:nvGrpSpPr>
        <p:grpSpPr>
          <a:xfrm>
            <a:off x="4858162" y="2213272"/>
            <a:ext cx="361292" cy="352803"/>
            <a:chOff x="-28463700" y="3914875"/>
            <a:chExt cx="303275" cy="296150"/>
          </a:xfrm>
        </p:grpSpPr>
        <p:sp>
          <p:nvSpPr>
            <p:cNvPr id="7296" name="Google Shape;7296;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0"/>
          <p:cNvGrpSpPr/>
          <p:nvPr/>
        </p:nvGrpSpPr>
        <p:grpSpPr>
          <a:xfrm>
            <a:off x="7092947" y="1369355"/>
            <a:ext cx="351880" cy="227092"/>
            <a:chOff x="-26573400" y="3224125"/>
            <a:chExt cx="295375" cy="190625"/>
          </a:xfrm>
        </p:grpSpPr>
        <p:sp>
          <p:nvSpPr>
            <p:cNvPr id="7299" name="Google Shape;7299;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0"/>
          <p:cNvGrpSpPr/>
          <p:nvPr/>
        </p:nvGrpSpPr>
        <p:grpSpPr>
          <a:xfrm>
            <a:off x="7092947" y="1763690"/>
            <a:ext cx="351880" cy="351910"/>
            <a:chOff x="-26573400" y="3546250"/>
            <a:chExt cx="295375" cy="295400"/>
          </a:xfrm>
        </p:grpSpPr>
        <p:sp>
          <p:nvSpPr>
            <p:cNvPr id="7302" name="Google Shape;7302;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0"/>
          <p:cNvGrpSpPr/>
          <p:nvPr/>
        </p:nvGrpSpPr>
        <p:grpSpPr>
          <a:xfrm>
            <a:off x="7081228" y="2213599"/>
            <a:ext cx="375319" cy="352148"/>
            <a:chOff x="-26583625" y="3917025"/>
            <a:chExt cx="315050" cy="295600"/>
          </a:xfrm>
        </p:grpSpPr>
        <p:sp>
          <p:nvSpPr>
            <p:cNvPr id="7308" name="Google Shape;7308;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2" name="Google Shape;7312;p8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3" name="Google Shape;7313;p80"/>
          <p:cNvGrpSpPr/>
          <p:nvPr/>
        </p:nvGrpSpPr>
        <p:grpSpPr>
          <a:xfrm>
            <a:off x="5779742" y="3172629"/>
            <a:ext cx="289039" cy="352833"/>
            <a:chOff x="-24694925" y="3518700"/>
            <a:chExt cx="242625" cy="296175"/>
          </a:xfrm>
        </p:grpSpPr>
        <p:sp>
          <p:nvSpPr>
            <p:cNvPr id="7314" name="Google Shape;7314;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0"/>
          <p:cNvGrpSpPr/>
          <p:nvPr/>
        </p:nvGrpSpPr>
        <p:grpSpPr>
          <a:xfrm>
            <a:off x="5779280" y="3622657"/>
            <a:ext cx="289962" cy="352833"/>
            <a:chOff x="-24709100" y="3888875"/>
            <a:chExt cx="243400" cy="296175"/>
          </a:xfrm>
        </p:grpSpPr>
        <p:sp>
          <p:nvSpPr>
            <p:cNvPr id="7319" name="Google Shape;7319;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0"/>
          <p:cNvGrpSpPr/>
          <p:nvPr/>
        </p:nvGrpSpPr>
        <p:grpSpPr>
          <a:xfrm>
            <a:off x="7979280" y="2695320"/>
            <a:ext cx="356556" cy="349557"/>
            <a:chOff x="-22863675" y="3131775"/>
            <a:chExt cx="299300" cy="293425"/>
          </a:xfrm>
        </p:grpSpPr>
        <p:sp>
          <p:nvSpPr>
            <p:cNvPr id="7323" name="Google Shape;7323;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0"/>
          <p:cNvGrpSpPr/>
          <p:nvPr/>
        </p:nvGrpSpPr>
        <p:grpSpPr>
          <a:xfrm>
            <a:off x="5322144" y="1306499"/>
            <a:ext cx="310602" cy="352803"/>
            <a:chOff x="-28069875" y="3175300"/>
            <a:chExt cx="260725" cy="296150"/>
          </a:xfrm>
        </p:grpSpPr>
        <p:sp>
          <p:nvSpPr>
            <p:cNvPr id="7327" name="Google Shape;7327;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6" name="Google Shape;7336;p8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80"/>
          <p:cNvGrpSpPr/>
          <p:nvPr/>
        </p:nvGrpSpPr>
        <p:grpSpPr>
          <a:xfrm>
            <a:off x="5363423" y="2213733"/>
            <a:ext cx="228045" cy="351880"/>
            <a:chOff x="-28032075" y="3916450"/>
            <a:chExt cx="191425" cy="295375"/>
          </a:xfrm>
        </p:grpSpPr>
        <p:sp>
          <p:nvSpPr>
            <p:cNvPr id="7338" name="Google Shape;7338;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0"/>
          <p:cNvGrpSpPr/>
          <p:nvPr/>
        </p:nvGrpSpPr>
        <p:grpSpPr>
          <a:xfrm>
            <a:off x="7528769" y="1306484"/>
            <a:ext cx="352833" cy="352833"/>
            <a:chOff x="-26201650" y="3176075"/>
            <a:chExt cx="296175" cy="296175"/>
          </a:xfrm>
        </p:grpSpPr>
        <p:sp>
          <p:nvSpPr>
            <p:cNvPr id="7342" name="Google Shape;7342;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0"/>
          <p:cNvGrpSpPr/>
          <p:nvPr/>
        </p:nvGrpSpPr>
        <p:grpSpPr>
          <a:xfrm>
            <a:off x="7528293" y="1763705"/>
            <a:ext cx="353786" cy="351880"/>
            <a:chOff x="-26204800" y="3547050"/>
            <a:chExt cx="296975" cy="295375"/>
          </a:xfrm>
        </p:grpSpPr>
        <p:sp>
          <p:nvSpPr>
            <p:cNvPr id="7345" name="Google Shape;7345;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8" name="Google Shape;7348;p80"/>
          <p:cNvGrpSpPr/>
          <p:nvPr/>
        </p:nvGrpSpPr>
        <p:grpSpPr>
          <a:xfrm>
            <a:off x="6199548" y="2693683"/>
            <a:ext cx="345328" cy="352833"/>
            <a:chOff x="-24353875" y="3147725"/>
            <a:chExt cx="289875" cy="296175"/>
          </a:xfrm>
        </p:grpSpPr>
        <p:sp>
          <p:nvSpPr>
            <p:cNvPr id="7349" name="Google Shape;7349;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0"/>
          <p:cNvGrpSpPr/>
          <p:nvPr/>
        </p:nvGrpSpPr>
        <p:grpSpPr>
          <a:xfrm>
            <a:off x="6207530" y="3173090"/>
            <a:ext cx="329365" cy="351910"/>
            <a:chOff x="-24344425" y="3519475"/>
            <a:chExt cx="276475" cy="295400"/>
          </a:xfrm>
        </p:grpSpPr>
        <p:sp>
          <p:nvSpPr>
            <p:cNvPr id="7352" name="Google Shape;7352;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0"/>
          <p:cNvGrpSpPr/>
          <p:nvPr/>
        </p:nvGrpSpPr>
        <p:grpSpPr>
          <a:xfrm>
            <a:off x="6197210" y="3625010"/>
            <a:ext cx="350004" cy="348128"/>
            <a:chOff x="-24353075" y="3891250"/>
            <a:chExt cx="293800" cy="292225"/>
          </a:xfrm>
        </p:grpSpPr>
        <p:sp>
          <p:nvSpPr>
            <p:cNvPr id="7355" name="Google Shape;7355;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0"/>
          <p:cNvGrpSpPr/>
          <p:nvPr/>
        </p:nvGrpSpPr>
        <p:grpSpPr>
          <a:xfrm>
            <a:off x="7980681" y="3173313"/>
            <a:ext cx="353757" cy="351463"/>
            <a:chOff x="-22845575" y="3504075"/>
            <a:chExt cx="296950" cy="295025"/>
          </a:xfrm>
        </p:grpSpPr>
        <p:sp>
          <p:nvSpPr>
            <p:cNvPr id="7358" name="Google Shape;7358;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0"/>
          <p:cNvGrpSpPr/>
          <p:nvPr/>
        </p:nvGrpSpPr>
        <p:grpSpPr>
          <a:xfrm>
            <a:off x="5773862" y="1306961"/>
            <a:ext cx="299344" cy="351880"/>
            <a:chOff x="-27691025" y="3175300"/>
            <a:chExt cx="251275" cy="295375"/>
          </a:xfrm>
        </p:grpSpPr>
        <p:sp>
          <p:nvSpPr>
            <p:cNvPr id="7361" name="Google Shape;7361;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0"/>
          <p:cNvGrpSpPr/>
          <p:nvPr/>
        </p:nvGrpSpPr>
        <p:grpSpPr>
          <a:xfrm>
            <a:off x="5746179" y="1825637"/>
            <a:ext cx="354710" cy="228015"/>
            <a:chOff x="-27721750" y="3598250"/>
            <a:chExt cx="297750" cy="191400"/>
          </a:xfrm>
        </p:grpSpPr>
        <p:sp>
          <p:nvSpPr>
            <p:cNvPr id="7366" name="Google Shape;7366;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0"/>
          <p:cNvGrpSpPr/>
          <p:nvPr/>
        </p:nvGrpSpPr>
        <p:grpSpPr>
          <a:xfrm>
            <a:off x="5747579" y="2219183"/>
            <a:ext cx="351910" cy="340980"/>
            <a:chOff x="-27719400" y="3925600"/>
            <a:chExt cx="295400" cy="286225"/>
          </a:xfrm>
        </p:grpSpPr>
        <p:sp>
          <p:nvSpPr>
            <p:cNvPr id="7369" name="Google Shape;7369;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0"/>
          <p:cNvGrpSpPr/>
          <p:nvPr/>
        </p:nvGrpSpPr>
        <p:grpSpPr>
          <a:xfrm>
            <a:off x="7968851" y="1306023"/>
            <a:ext cx="353757" cy="353757"/>
            <a:chOff x="-25834600" y="3176875"/>
            <a:chExt cx="296950" cy="296950"/>
          </a:xfrm>
        </p:grpSpPr>
        <p:sp>
          <p:nvSpPr>
            <p:cNvPr id="7372" name="Google Shape;7372;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0"/>
          <p:cNvGrpSpPr/>
          <p:nvPr/>
        </p:nvGrpSpPr>
        <p:grpSpPr>
          <a:xfrm>
            <a:off x="7968851" y="1774024"/>
            <a:ext cx="353757" cy="331241"/>
            <a:chOff x="-25834600" y="3564375"/>
            <a:chExt cx="296950" cy="278050"/>
          </a:xfrm>
        </p:grpSpPr>
        <p:sp>
          <p:nvSpPr>
            <p:cNvPr id="7378" name="Google Shape;7378;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0"/>
          <p:cNvGrpSpPr/>
          <p:nvPr/>
        </p:nvGrpSpPr>
        <p:grpSpPr>
          <a:xfrm>
            <a:off x="7966974" y="2213376"/>
            <a:ext cx="357509" cy="352595"/>
            <a:chOff x="-25834600" y="3915850"/>
            <a:chExt cx="300100" cy="295975"/>
          </a:xfrm>
        </p:grpSpPr>
        <p:sp>
          <p:nvSpPr>
            <p:cNvPr id="7387" name="Google Shape;7387;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0"/>
          <p:cNvGrpSpPr/>
          <p:nvPr/>
        </p:nvGrpSpPr>
        <p:grpSpPr>
          <a:xfrm>
            <a:off x="6702402" y="2694606"/>
            <a:ext cx="228968" cy="350987"/>
            <a:chOff x="-23930925" y="3149300"/>
            <a:chExt cx="192200" cy="294625"/>
          </a:xfrm>
        </p:grpSpPr>
        <p:sp>
          <p:nvSpPr>
            <p:cNvPr id="7391" name="Google Shape;7391;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0"/>
          <p:cNvGrpSpPr/>
          <p:nvPr/>
        </p:nvGrpSpPr>
        <p:grpSpPr>
          <a:xfrm>
            <a:off x="6659232" y="3173090"/>
            <a:ext cx="315307" cy="351910"/>
            <a:chOff x="-23962425" y="3519475"/>
            <a:chExt cx="264675" cy="295400"/>
          </a:xfrm>
        </p:grpSpPr>
        <p:sp>
          <p:nvSpPr>
            <p:cNvPr id="7396" name="Google Shape;7396;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8" name="Google Shape;7398;p8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9" name="Google Shape;7399;p80"/>
          <p:cNvGrpSpPr/>
          <p:nvPr/>
        </p:nvGrpSpPr>
        <p:grpSpPr>
          <a:xfrm>
            <a:off x="8037908" y="3623134"/>
            <a:ext cx="239302" cy="351880"/>
            <a:chOff x="-22788075" y="3904625"/>
            <a:chExt cx="200875" cy="295375"/>
          </a:xfrm>
        </p:grpSpPr>
        <p:sp>
          <p:nvSpPr>
            <p:cNvPr id="7400" name="Google Shape;7400;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0"/>
          <p:cNvGrpSpPr/>
          <p:nvPr/>
        </p:nvGrpSpPr>
        <p:grpSpPr>
          <a:xfrm>
            <a:off x="6193206" y="1306499"/>
            <a:ext cx="354710" cy="352803"/>
            <a:chOff x="-27351575" y="3175300"/>
            <a:chExt cx="297750" cy="296150"/>
          </a:xfrm>
        </p:grpSpPr>
        <p:sp>
          <p:nvSpPr>
            <p:cNvPr id="7405" name="Google Shape;7405;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0"/>
          <p:cNvGrpSpPr/>
          <p:nvPr/>
        </p:nvGrpSpPr>
        <p:grpSpPr>
          <a:xfrm>
            <a:off x="6235914" y="1763109"/>
            <a:ext cx="269293" cy="353072"/>
            <a:chOff x="-27313750" y="3545275"/>
            <a:chExt cx="226050" cy="296375"/>
          </a:xfrm>
        </p:grpSpPr>
        <p:sp>
          <p:nvSpPr>
            <p:cNvPr id="7410" name="Google Shape;7410;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0"/>
          <p:cNvGrpSpPr/>
          <p:nvPr/>
        </p:nvGrpSpPr>
        <p:grpSpPr>
          <a:xfrm>
            <a:off x="6193206" y="2211380"/>
            <a:ext cx="354710" cy="356586"/>
            <a:chOff x="-27351575" y="3915650"/>
            <a:chExt cx="297750" cy="299325"/>
          </a:xfrm>
        </p:grpSpPr>
        <p:sp>
          <p:nvSpPr>
            <p:cNvPr id="7414" name="Google Shape;7414;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0"/>
          <p:cNvGrpSpPr/>
          <p:nvPr/>
        </p:nvGrpSpPr>
        <p:grpSpPr>
          <a:xfrm>
            <a:off x="4880696" y="2693579"/>
            <a:ext cx="319060" cy="353042"/>
            <a:chOff x="-25445525" y="3175900"/>
            <a:chExt cx="267825" cy="296350"/>
          </a:xfrm>
        </p:grpSpPr>
        <p:sp>
          <p:nvSpPr>
            <p:cNvPr id="7417" name="Google Shape;7417;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0"/>
          <p:cNvGrpSpPr/>
          <p:nvPr/>
        </p:nvGrpSpPr>
        <p:grpSpPr>
          <a:xfrm>
            <a:off x="4862410" y="3183902"/>
            <a:ext cx="355633" cy="330288"/>
            <a:chOff x="-25465200" y="3565175"/>
            <a:chExt cx="298525" cy="277250"/>
          </a:xfrm>
        </p:grpSpPr>
        <p:sp>
          <p:nvSpPr>
            <p:cNvPr id="7421" name="Google Shape;7421;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0"/>
          <p:cNvGrpSpPr/>
          <p:nvPr/>
        </p:nvGrpSpPr>
        <p:grpSpPr>
          <a:xfrm>
            <a:off x="4861948" y="3623432"/>
            <a:ext cx="356556" cy="351285"/>
            <a:chOff x="-25465200" y="3916150"/>
            <a:chExt cx="299300" cy="294875"/>
          </a:xfrm>
        </p:grpSpPr>
        <p:sp>
          <p:nvSpPr>
            <p:cNvPr id="7424" name="Google Shape;7424;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0"/>
          <p:cNvGrpSpPr/>
          <p:nvPr/>
        </p:nvGrpSpPr>
        <p:grpSpPr>
          <a:xfrm>
            <a:off x="7089388" y="2693698"/>
            <a:ext cx="351880" cy="352803"/>
            <a:chOff x="-23615075" y="3148525"/>
            <a:chExt cx="295375" cy="296150"/>
          </a:xfrm>
        </p:grpSpPr>
        <p:sp>
          <p:nvSpPr>
            <p:cNvPr id="7427" name="Google Shape;7427;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1" name="Google Shape;7431;p8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80"/>
          <p:cNvGrpSpPr/>
          <p:nvPr/>
        </p:nvGrpSpPr>
        <p:grpSpPr>
          <a:xfrm>
            <a:off x="7088911" y="3632977"/>
            <a:ext cx="352833" cy="332194"/>
            <a:chOff x="-23615075" y="3906200"/>
            <a:chExt cx="296175" cy="278850"/>
          </a:xfrm>
        </p:grpSpPr>
        <p:sp>
          <p:nvSpPr>
            <p:cNvPr id="7433" name="Google Shape;7433;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0"/>
          <p:cNvGrpSpPr/>
          <p:nvPr/>
        </p:nvGrpSpPr>
        <p:grpSpPr>
          <a:xfrm>
            <a:off x="6637880" y="1306618"/>
            <a:ext cx="353757" cy="352565"/>
            <a:chOff x="-26980600" y="3175500"/>
            <a:chExt cx="296950" cy="295950"/>
          </a:xfrm>
        </p:grpSpPr>
        <p:sp>
          <p:nvSpPr>
            <p:cNvPr id="7438" name="Google Shape;7438;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8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2" name="Google Shape;7442;p80"/>
          <p:cNvGrpSpPr/>
          <p:nvPr/>
        </p:nvGrpSpPr>
        <p:grpSpPr>
          <a:xfrm>
            <a:off x="6638357" y="2245154"/>
            <a:ext cx="352803" cy="289039"/>
            <a:chOff x="-26981375" y="3951875"/>
            <a:chExt cx="296150" cy="242625"/>
          </a:xfrm>
        </p:grpSpPr>
        <p:sp>
          <p:nvSpPr>
            <p:cNvPr id="7443" name="Google Shape;7443;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0"/>
          <p:cNvGrpSpPr/>
          <p:nvPr/>
        </p:nvGrpSpPr>
        <p:grpSpPr>
          <a:xfrm>
            <a:off x="5303399" y="2692745"/>
            <a:ext cx="351910" cy="354710"/>
            <a:chOff x="-25094250" y="3176075"/>
            <a:chExt cx="295400" cy="297750"/>
          </a:xfrm>
        </p:grpSpPr>
        <p:sp>
          <p:nvSpPr>
            <p:cNvPr id="7447" name="Google Shape;7447;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0"/>
          <p:cNvGrpSpPr/>
          <p:nvPr/>
        </p:nvGrpSpPr>
        <p:grpSpPr>
          <a:xfrm>
            <a:off x="5303399" y="3173106"/>
            <a:ext cx="351910" cy="351880"/>
            <a:chOff x="-25094250" y="3547050"/>
            <a:chExt cx="295400" cy="295375"/>
          </a:xfrm>
        </p:grpSpPr>
        <p:sp>
          <p:nvSpPr>
            <p:cNvPr id="7451" name="Google Shape;7451;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6" name="Google Shape;7456;p8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7" name="Google Shape;7457;p80"/>
          <p:cNvGrpSpPr/>
          <p:nvPr/>
        </p:nvGrpSpPr>
        <p:grpSpPr>
          <a:xfrm>
            <a:off x="7535476" y="2693698"/>
            <a:ext cx="352803" cy="352803"/>
            <a:chOff x="-23245675" y="3148525"/>
            <a:chExt cx="296150" cy="296150"/>
          </a:xfrm>
        </p:grpSpPr>
        <p:sp>
          <p:nvSpPr>
            <p:cNvPr id="7458" name="Google Shape;7458;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1" name="Google Shape;7461;p8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2" name="Google Shape;7462;p80"/>
          <p:cNvGrpSpPr/>
          <p:nvPr/>
        </p:nvGrpSpPr>
        <p:grpSpPr>
          <a:xfrm>
            <a:off x="7535938" y="3622672"/>
            <a:ext cx="351880" cy="352803"/>
            <a:chOff x="-23244900" y="3888100"/>
            <a:chExt cx="295375" cy="296150"/>
          </a:xfrm>
        </p:grpSpPr>
        <p:sp>
          <p:nvSpPr>
            <p:cNvPr id="7463" name="Google Shape;7463;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4" name="Google Shape;7474;p8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476" name="Google Shape;7476;p8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80"/>
        <p:cNvGrpSpPr/>
        <p:nvPr/>
      </p:nvGrpSpPr>
      <p:grpSpPr>
        <a:xfrm>
          <a:off x="0" y="0"/>
          <a:ext cx="0" cy="0"/>
          <a:chOff x="0" y="0"/>
          <a:chExt cx="0" cy="0"/>
        </a:xfrm>
      </p:grpSpPr>
      <p:sp>
        <p:nvSpPr>
          <p:cNvPr id="7481" name="Google Shape;7481;p8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2" name="Google Shape;7482;p81"/>
          <p:cNvGrpSpPr/>
          <p:nvPr/>
        </p:nvGrpSpPr>
        <p:grpSpPr>
          <a:xfrm>
            <a:off x="850004" y="1823018"/>
            <a:ext cx="367261" cy="367261"/>
            <a:chOff x="-65145700" y="3727425"/>
            <a:chExt cx="317425" cy="317425"/>
          </a:xfrm>
        </p:grpSpPr>
        <p:sp>
          <p:nvSpPr>
            <p:cNvPr id="7483" name="Google Shape;7483;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1"/>
          <p:cNvGrpSpPr/>
          <p:nvPr/>
        </p:nvGrpSpPr>
        <p:grpSpPr>
          <a:xfrm>
            <a:off x="853201" y="2251933"/>
            <a:ext cx="360868" cy="367261"/>
            <a:chOff x="-65144125" y="4094450"/>
            <a:chExt cx="311900" cy="317425"/>
          </a:xfrm>
        </p:grpSpPr>
        <p:sp>
          <p:nvSpPr>
            <p:cNvPr id="7486" name="Google Shape;7486;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9" name="Google Shape;7489;p8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0" name="Google Shape;7490;p81"/>
          <p:cNvGrpSpPr/>
          <p:nvPr/>
        </p:nvGrpSpPr>
        <p:grpSpPr>
          <a:xfrm>
            <a:off x="3056770" y="1822628"/>
            <a:ext cx="370645" cy="368042"/>
            <a:chOff x="-63250675" y="3744075"/>
            <a:chExt cx="320350" cy="318100"/>
          </a:xfrm>
        </p:grpSpPr>
        <p:sp>
          <p:nvSpPr>
            <p:cNvPr id="7491" name="Google Shape;7491;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1"/>
          <p:cNvGrpSpPr/>
          <p:nvPr/>
        </p:nvGrpSpPr>
        <p:grpSpPr>
          <a:xfrm>
            <a:off x="3058462" y="2251933"/>
            <a:ext cx="367261" cy="367261"/>
            <a:chOff x="-63250675" y="4110200"/>
            <a:chExt cx="317425" cy="317425"/>
          </a:xfrm>
        </p:grpSpPr>
        <p:sp>
          <p:nvSpPr>
            <p:cNvPr id="7495" name="Google Shape;7495;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81"/>
          <p:cNvGrpSpPr/>
          <p:nvPr/>
        </p:nvGrpSpPr>
        <p:grpSpPr>
          <a:xfrm>
            <a:off x="1737509" y="2749028"/>
            <a:ext cx="359075" cy="358844"/>
            <a:chOff x="-61351725" y="3372400"/>
            <a:chExt cx="310350" cy="310150"/>
          </a:xfrm>
        </p:grpSpPr>
        <p:sp>
          <p:nvSpPr>
            <p:cNvPr id="7505" name="Google Shape;7505;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1"/>
          <p:cNvGrpSpPr/>
          <p:nvPr/>
        </p:nvGrpSpPr>
        <p:grpSpPr>
          <a:xfrm>
            <a:off x="1733864" y="3212084"/>
            <a:ext cx="366364" cy="333534"/>
            <a:chOff x="-61354875" y="3751050"/>
            <a:chExt cx="316650" cy="288275"/>
          </a:xfrm>
        </p:grpSpPr>
        <p:sp>
          <p:nvSpPr>
            <p:cNvPr id="7509" name="Google Shape;7509;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1"/>
          <p:cNvGrpSpPr/>
          <p:nvPr/>
        </p:nvGrpSpPr>
        <p:grpSpPr>
          <a:xfrm>
            <a:off x="1733864" y="3653724"/>
            <a:ext cx="366364" cy="367290"/>
            <a:chOff x="-61354875" y="4101525"/>
            <a:chExt cx="316650" cy="317450"/>
          </a:xfrm>
        </p:grpSpPr>
        <p:sp>
          <p:nvSpPr>
            <p:cNvPr id="7513" name="Google Shape;7513;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1"/>
          <p:cNvGrpSpPr/>
          <p:nvPr/>
        </p:nvGrpSpPr>
        <p:grpSpPr>
          <a:xfrm>
            <a:off x="3950299" y="2745600"/>
            <a:ext cx="368157" cy="365699"/>
            <a:chOff x="-59470075" y="3308975"/>
            <a:chExt cx="318200" cy="316075"/>
          </a:xfrm>
        </p:grpSpPr>
        <p:sp>
          <p:nvSpPr>
            <p:cNvPr id="7516" name="Google Shape;7516;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1"/>
          <p:cNvGrpSpPr/>
          <p:nvPr/>
        </p:nvGrpSpPr>
        <p:grpSpPr>
          <a:xfrm>
            <a:off x="1295729" y="1381305"/>
            <a:ext cx="367261" cy="364686"/>
            <a:chOff x="-64781025" y="3361050"/>
            <a:chExt cx="317425" cy="315200"/>
          </a:xfrm>
        </p:grpSpPr>
        <p:sp>
          <p:nvSpPr>
            <p:cNvPr id="7526" name="Google Shape;7526;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0" name="Google Shape;7530;p8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3" name="Google Shape;7533;p81"/>
          <p:cNvGrpSpPr/>
          <p:nvPr/>
        </p:nvGrpSpPr>
        <p:grpSpPr>
          <a:xfrm>
            <a:off x="3500129" y="1822744"/>
            <a:ext cx="382765" cy="367810"/>
            <a:chOff x="-62890750" y="3747425"/>
            <a:chExt cx="330825" cy="317900"/>
          </a:xfrm>
        </p:grpSpPr>
        <p:sp>
          <p:nvSpPr>
            <p:cNvPr id="7534" name="Google Shape;7534;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81"/>
          <p:cNvGrpSpPr/>
          <p:nvPr/>
        </p:nvGrpSpPr>
        <p:grpSpPr>
          <a:xfrm>
            <a:off x="3507881" y="2252381"/>
            <a:ext cx="367261" cy="366364"/>
            <a:chOff x="-62884425" y="4111775"/>
            <a:chExt cx="317425" cy="316650"/>
          </a:xfrm>
        </p:grpSpPr>
        <p:sp>
          <p:nvSpPr>
            <p:cNvPr id="7549" name="Google Shape;7549;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1"/>
          <p:cNvGrpSpPr/>
          <p:nvPr/>
        </p:nvGrpSpPr>
        <p:grpSpPr>
          <a:xfrm>
            <a:off x="2180515" y="2748450"/>
            <a:ext cx="365438" cy="360001"/>
            <a:chOff x="-60991775" y="3376900"/>
            <a:chExt cx="315850" cy="311150"/>
          </a:xfrm>
        </p:grpSpPr>
        <p:sp>
          <p:nvSpPr>
            <p:cNvPr id="7552" name="Google Shape;7552;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81"/>
          <p:cNvGrpSpPr/>
          <p:nvPr/>
        </p:nvGrpSpPr>
        <p:grpSpPr>
          <a:xfrm>
            <a:off x="2180052" y="3199314"/>
            <a:ext cx="366364" cy="359075"/>
            <a:chOff x="-60988625" y="3740800"/>
            <a:chExt cx="316650" cy="310350"/>
          </a:xfrm>
        </p:grpSpPr>
        <p:sp>
          <p:nvSpPr>
            <p:cNvPr id="7556" name="Google Shape;7556;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1"/>
          <p:cNvGrpSpPr/>
          <p:nvPr/>
        </p:nvGrpSpPr>
        <p:grpSpPr>
          <a:xfrm>
            <a:off x="2180052" y="3654765"/>
            <a:ext cx="366364" cy="365207"/>
            <a:chOff x="-60987850" y="4100950"/>
            <a:chExt cx="316650" cy="315650"/>
          </a:xfrm>
        </p:grpSpPr>
        <p:sp>
          <p:nvSpPr>
            <p:cNvPr id="7560" name="Google Shape;7560;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1"/>
          <p:cNvGrpSpPr/>
          <p:nvPr/>
        </p:nvGrpSpPr>
        <p:grpSpPr>
          <a:xfrm>
            <a:off x="3949836" y="3200225"/>
            <a:ext cx="369083" cy="357253"/>
            <a:chOff x="-59447250" y="3706150"/>
            <a:chExt cx="319000" cy="308775"/>
          </a:xfrm>
        </p:grpSpPr>
        <p:sp>
          <p:nvSpPr>
            <p:cNvPr id="7566" name="Google Shape;7566;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81"/>
          <p:cNvGrpSpPr/>
          <p:nvPr/>
        </p:nvGrpSpPr>
        <p:grpSpPr>
          <a:xfrm>
            <a:off x="1738564" y="1381536"/>
            <a:ext cx="368186" cy="364224"/>
            <a:chOff x="-64406125" y="3362225"/>
            <a:chExt cx="318225" cy="314800"/>
          </a:xfrm>
        </p:grpSpPr>
        <p:sp>
          <p:nvSpPr>
            <p:cNvPr id="7571" name="Google Shape;7571;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8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81"/>
          <p:cNvGrpSpPr/>
          <p:nvPr/>
        </p:nvGrpSpPr>
        <p:grpSpPr>
          <a:xfrm>
            <a:off x="1739027" y="2252381"/>
            <a:ext cx="367261" cy="366364"/>
            <a:chOff x="-64410850" y="4094450"/>
            <a:chExt cx="317425" cy="316650"/>
          </a:xfrm>
        </p:grpSpPr>
        <p:sp>
          <p:nvSpPr>
            <p:cNvPr id="7575" name="Google Shape;7575;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81"/>
          <p:cNvGrpSpPr/>
          <p:nvPr/>
        </p:nvGrpSpPr>
        <p:grpSpPr>
          <a:xfrm>
            <a:off x="3960575" y="1822454"/>
            <a:ext cx="365467" cy="368389"/>
            <a:chOff x="-62516625" y="3743175"/>
            <a:chExt cx="315875" cy="318400"/>
          </a:xfrm>
        </p:grpSpPr>
        <p:sp>
          <p:nvSpPr>
            <p:cNvPr id="7580" name="Google Shape;7580;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81"/>
          <p:cNvGrpSpPr/>
          <p:nvPr/>
        </p:nvGrpSpPr>
        <p:grpSpPr>
          <a:xfrm>
            <a:off x="3967415" y="2272426"/>
            <a:ext cx="351786" cy="326274"/>
            <a:chOff x="-62511900" y="4129100"/>
            <a:chExt cx="304050" cy="282000"/>
          </a:xfrm>
        </p:grpSpPr>
        <p:sp>
          <p:nvSpPr>
            <p:cNvPr id="7583" name="Google Shape;7583;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1"/>
          <p:cNvGrpSpPr/>
          <p:nvPr/>
        </p:nvGrpSpPr>
        <p:grpSpPr>
          <a:xfrm>
            <a:off x="2645537" y="2744820"/>
            <a:ext cx="310770" cy="367261"/>
            <a:chOff x="-60597975" y="3367475"/>
            <a:chExt cx="268600" cy="317425"/>
          </a:xfrm>
        </p:grpSpPr>
        <p:sp>
          <p:nvSpPr>
            <p:cNvPr id="7589" name="Google Shape;7589;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4" name="Google Shape;7594;p8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5" name="Google Shape;7595;p81"/>
          <p:cNvGrpSpPr/>
          <p:nvPr/>
        </p:nvGrpSpPr>
        <p:grpSpPr>
          <a:xfrm>
            <a:off x="2617740" y="3706136"/>
            <a:ext cx="366364" cy="262465"/>
            <a:chOff x="-60621600" y="4145650"/>
            <a:chExt cx="316650" cy="226850"/>
          </a:xfrm>
        </p:grpSpPr>
        <p:sp>
          <p:nvSpPr>
            <p:cNvPr id="7596" name="Google Shape;7596;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1"/>
          <p:cNvGrpSpPr/>
          <p:nvPr/>
        </p:nvGrpSpPr>
        <p:grpSpPr>
          <a:xfrm>
            <a:off x="3954392" y="3654635"/>
            <a:ext cx="359972" cy="365467"/>
            <a:chOff x="-59400775" y="4084200"/>
            <a:chExt cx="311125" cy="315875"/>
          </a:xfrm>
        </p:grpSpPr>
        <p:sp>
          <p:nvSpPr>
            <p:cNvPr id="7600" name="Google Shape;7600;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1"/>
          <p:cNvGrpSpPr/>
          <p:nvPr/>
        </p:nvGrpSpPr>
        <p:grpSpPr>
          <a:xfrm>
            <a:off x="2178486" y="1380466"/>
            <a:ext cx="365438" cy="366364"/>
            <a:chOff x="-64044600" y="3360375"/>
            <a:chExt cx="315850" cy="316650"/>
          </a:xfrm>
        </p:grpSpPr>
        <p:sp>
          <p:nvSpPr>
            <p:cNvPr id="7607" name="Google Shape;7607;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1"/>
          <p:cNvGrpSpPr/>
          <p:nvPr/>
        </p:nvGrpSpPr>
        <p:grpSpPr>
          <a:xfrm>
            <a:off x="2204909" y="1823018"/>
            <a:ext cx="312592" cy="367261"/>
            <a:chOff x="-64022550" y="3727425"/>
            <a:chExt cx="270175" cy="317425"/>
          </a:xfrm>
        </p:grpSpPr>
        <p:sp>
          <p:nvSpPr>
            <p:cNvPr id="7611" name="Google Shape;7611;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1"/>
          <p:cNvGrpSpPr/>
          <p:nvPr/>
        </p:nvGrpSpPr>
        <p:grpSpPr>
          <a:xfrm>
            <a:off x="2229047" y="2251918"/>
            <a:ext cx="264317" cy="367290"/>
            <a:chOff x="-64001300" y="4093650"/>
            <a:chExt cx="228450" cy="317450"/>
          </a:xfrm>
        </p:grpSpPr>
        <p:sp>
          <p:nvSpPr>
            <p:cNvPr id="7615" name="Google Shape;7615;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1"/>
          <p:cNvGrpSpPr/>
          <p:nvPr/>
        </p:nvGrpSpPr>
        <p:grpSpPr>
          <a:xfrm>
            <a:off x="848051" y="2745210"/>
            <a:ext cx="359972" cy="366480"/>
            <a:chOff x="-62148800" y="3377700"/>
            <a:chExt cx="311125" cy="316750"/>
          </a:xfrm>
        </p:grpSpPr>
        <p:sp>
          <p:nvSpPr>
            <p:cNvPr id="7620" name="Google Shape;7620;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1"/>
          <p:cNvGrpSpPr/>
          <p:nvPr/>
        </p:nvGrpSpPr>
        <p:grpSpPr>
          <a:xfrm>
            <a:off x="843958" y="3195207"/>
            <a:ext cx="368157" cy="367290"/>
            <a:chOff x="-62154300" y="3743950"/>
            <a:chExt cx="318200" cy="317450"/>
          </a:xfrm>
        </p:grpSpPr>
        <p:sp>
          <p:nvSpPr>
            <p:cNvPr id="7623" name="Google Shape;7623;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1"/>
          <p:cNvGrpSpPr/>
          <p:nvPr/>
        </p:nvGrpSpPr>
        <p:grpSpPr>
          <a:xfrm>
            <a:off x="843944" y="3654187"/>
            <a:ext cx="368186" cy="366364"/>
            <a:chOff x="-62151950" y="4111775"/>
            <a:chExt cx="318225" cy="316650"/>
          </a:xfrm>
        </p:grpSpPr>
        <p:sp>
          <p:nvSpPr>
            <p:cNvPr id="7626" name="Google Shape;7626;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1"/>
          <p:cNvGrpSpPr/>
          <p:nvPr/>
        </p:nvGrpSpPr>
        <p:grpSpPr>
          <a:xfrm>
            <a:off x="3062568" y="2744733"/>
            <a:ext cx="368157" cy="367434"/>
            <a:chOff x="-60254550" y="3367325"/>
            <a:chExt cx="318200" cy="317575"/>
          </a:xfrm>
        </p:grpSpPr>
        <p:sp>
          <p:nvSpPr>
            <p:cNvPr id="7631" name="Google Shape;7631;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1"/>
          <p:cNvGrpSpPr/>
          <p:nvPr/>
        </p:nvGrpSpPr>
        <p:grpSpPr>
          <a:xfrm>
            <a:off x="3063465" y="3195727"/>
            <a:ext cx="366364" cy="366248"/>
            <a:chOff x="-60255350" y="3733825"/>
            <a:chExt cx="316650" cy="316550"/>
          </a:xfrm>
        </p:grpSpPr>
        <p:sp>
          <p:nvSpPr>
            <p:cNvPr id="7636" name="Google Shape;7636;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1"/>
          <p:cNvGrpSpPr/>
          <p:nvPr/>
        </p:nvGrpSpPr>
        <p:grpSpPr>
          <a:xfrm>
            <a:off x="3091262" y="3654635"/>
            <a:ext cx="310770" cy="365467"/>
            <a:chOff x="-60232500" y="4101525"/>
            <a:chExt cx="268600" cy="315875"/>
          </a:xfrm>
        </p:grpSpPr>
        <p:sp>
          <p:nvSpPr>
            <p:cNvPr id="7644" name="Google Shape;7644;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6" name="Google Shape;7646;p8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7" name="Google Shape;7647;p81"/>
          <p:cNvGrpSpPr/>
          <p:nvPr/>
        </p:nvGrpSpPr>
        <p:grpSpPr>
          <a:xfrm>
            <a:off x="2624262" y="1380466"/>
            <a:ext cx="368186" cy="366364"/>
            <a:chOff x="-63679950" y="3360375"/>
            <a:chExt cx="318225" cy="316650"/>
          </a:xfrm>
        </p:grpSpPr>
        <p:sp>
          <p:nvSpPr>
            <p:cNvPr id="7648" name="Google Shape;7648;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2" name="Google Shape;7652;p8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3" name="Google Shape;7653;p81"/>
          <p:cNvGrpSpPr/>
          <p:nvPr/>
        </p:nvGrpSpPr>
        <p:grpSpPr>
          <a:xfrm>
            <a:off x="2622889" y="2251803"/>
            <a:ext cx="370934" cy="367521"/>
            <a:chOff x="-63679950" y="4093450"/>
            <a:chExt cx="320600" cy="317650"/>
          </a:xfrm>
        </p:grpSpPr>
        <p:sp>
          <p:nvSpPr>
            <p:cNvPr id="7654" name="Google Shape;7654;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1"/>
          <p:cNvGrpSpPr/>
          <p:nvPr/>
        </p:nvGrpSpPr>
        <p:grpSpPr>
          <a:xfrm>
            <a:off x="1283006" y="2744805"/>
            <a:ext cx="366364" cy="367290"/>
            <a:chOff x="-61784125" y="3377700"/>
            <a:chExt cx="316650" cy="317450"/>
          </a:xfrm>
        </p:grpSpPr>
        <p:sp>
          <p:nvSpPr>
            <p:cNvPr id="7658" name="Google Shape;7658;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1"/>
          <p:cNvGrpSpPr/>
          <p:nvPr/>
        </p:nvGrpSpPr>
        <p:grpSpPr>
          <a:xfrm>
            <a:off x="1283006" y="3195207"/>
            <a:ext cx="366364" cy="367290"/>
            <a:chOff x="-61783350" y="3743950"/>
            <a:chExt cx="316650" cy="317450"/>
          </a:xfrm>
        </p:grpSpPr>
        <p:sp>
          <p:nvSpPr>
            <p:cNvPr id="7666" name="Google Shape;7666;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8" name="Google Shape;7668;p8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1" name="Google Shape;7671;p81"/>
          <p:cNvGrpSpPr/>
          <p:nvPr/>
        </p:nvGrpSpPr>
        <p:grpSpPr>
          <a:xfrm>
            <a:off x="3504430" y="3655040"/>
            <a:ext cx="369112" cy="364657"/>
            <a:chOff x="-59869425" y="4102225"/>
            <a:chExt cx="319025" cy="315175"/>
          </a:xfrm>
        </p:grpSpPr>
        <p:sp>
          <p:nvSpPr>
            <p:cNvPr id="7672" name="Google Shape;7672;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1"/>
          <p:cNvGrpSpPr/>
          <p:nvPr/>
        </p:nvGrpSpPr>
        <p:grpSpPr>
          <a:xfrm>
            <a:off x="2623233" y="4123862"/>
            <a:ext cx="366364" cy="365467"/>
            <a:chOff x="-59029025" y="3711650"/>
            <a:chExt cx="316650" cy="315875"/>
          </a:xfrm>
        </p:grpSpPr>
        <p:sp>
          <p:nvSpPr>
            <p:cNvPr id="7677" name="Google Shape;7677;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1"/>
          <p:cNvGrpSpPr/>
          <p:nvPr/>
        </p:nvGrpSpPr>
        <p:grpSpPr>
          <a:xfrm>
            <a:off x="4859311" y="1379917"/>
            <a:ext cx="351940" cy="348188"/>
            <a:chOff x="581525" y="3254850"/>
            <a:chExt cx="297750" cy="294575"/>
          </a:xfrm>
        </p:grpSpPr>
        <p:sp>
          <p:nvSpPr>
            <p:cNvPr id="7685" name="Google Shape;7685;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1"/>
          <p:cNvGrpSpPr/>
          <p:nvPr/>
        </p:nvGrpSpPr>
        <p:grpSpPr>
          <a:xfrm>
            <a:off x="4858380" y="1818853"/>
            <a:ext cx="353802" cy="351497"/>
            <a:chOff x="580725" y="3617925"/>
            <a:chExt cx="299325" cy="297375"/>
          </a:xfrm>
        </p:grpSpPr>
        <p:sp>
          <p:nvSpPr>
            <p:cNvPr id="7689" name="Google Shape;7689;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1"/>
          <p:cNvGrpSpPr/>
          <p:nvPr/>
        </p:nvGrpSpPr>
        <p:grpSpPr>
          <a:xfrm>
            <a:off x="4860242" y="2266043"/>
            <a:ext cx="350079" cy="350079"/>
            <a:chOff x="583100" y="3982600"/>
            <a:chExt cx="296175" cy="296175"/>
          </a:xfrm>
        </p:grpSpPr>
        <p:sp>
          <p:nvSpPr>
            <p:cNvPr id="7695" name="Google Shape;7695;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1"/>
          <p:cNvGrpSpPr/>
          <p:nvPr/>
        </p:nvGrpSpPr>
        <p:grpSpPr>
          <a:xfrm>
            <a:off x="7092856" y="1379667"/>
            <a:ext cx="307231" cy="348690"/>
            <a:chOff x="2423775" y="3226875"/>
            <a:chExt cx="259925" cy="295000"/>
          </a:xfrm>
        </p:grpSpPr>
        <p:sp>
          <p:nvSpPr>
            <p:cNvPr id="7703" name="Google Shape;7703;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1"/>
          <p:cNvGrpSpPr/>
          <p:nvPr/>
        </p:nvGrpSpPr>
        <p:grpSpPr>
          <a:xfrm>
            <a:off x="7070043" y="1820952"/>
            <a:ext cx="352857" cy="347301"/>
            <a:chOff x="2404875" y="3592725"/>
            <a:chExt cx="298525" cy="293825"/>
          </a:xfrm>
        </p:grpSpPr>
        <p:sp>
          <p:nvSpPr>
            <p:cNvPr id="7707" name="Google Shape;7707;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1"/>
          <p:cNvGrpSpPr/>
          <p:nvPr/>
        </p:nvGrpSpPr>
        <p:grpSpPr>
          <a:xfrm>
            <a:off x="7070974" y="2266517"/>
            <a:ext cx="350995" cy="349133"/>
            <a:chOff x="2404875" y="3955825"/>
            <a:chExt cx="296950" cy="295375"/>
          </a:xfrm>
        </p:grpSpPr>
        <p:sp>
          <p:nvSpPr>
            <p:cNvPr id="7711" name="Google Shape;7711;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1"/>
          <p:cNvGrpSpPr/>
          <p:nvPr/>
        </p:nvGrpSpPr>
        <p:grpSpPr>
          <a:xfrm>
            <a:off x="5764954" y="2730711"/>
            <a:ext cx="349163" cy="350079"/>
            <a:chOff x="4263650" y="3235150"/>
            <a:chExt cx="295400" cy="296175"/>
          </a:xfrm>
        </p:grpSpPr>
        <p:sp>
          <p:nvSpPr>
            <p:cNvPr id="7716" name="Google Shape;7716;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1"/>
          <p:cNvGrpSpPr/>
          <p:nvPr/>
        </p:nvGrpSpPr>
        <p:grpSpPr>
          <a:xfrm>
            <a:off x="5762634" y="3189872"/>
            <a:ext cx="353802" cy="327739"/>
            <a:chOff x="4266025" y="3609275"/>
            <a:chExt cx="299325" cy="277275"/>
          </a:xfrm>
        </p:grpSpPr>
        <p:sp>
          <p:nvSpPr>
            <p:cNvPr id="7722" name="Google Shape;7722;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1"/>
          <p:cNvGrpSpPr/>
          <p:nvPr/>
        </p:nvGrpSpPr>
        <p:grpSpPr>
          <a:xfrm>
            <a:off x="5763092" y="3655259"/>
            <a:ext cx="352886" cy="349133"/>
            <a:chOff x="4263650" y="3963700"/>
            <a:chExt cx="298550" cy="295375"/>
          </a:xfrm>
        </p:grpSpPr>
        <p:sp>
          <p:nvSpPr>
            <p:cNvPr id="7725" name="Google Shape;7725;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1"/>
          <p:cNvGrpSpPr/>
          <p:nvPr/>
        </p:nvGrpSpPr>
        <p:grpSpPr>
          <a:xfrm>
            <a:off x="8041429" y="2730711"/>
            <a:ext cx="226264" cy="350079"/>
            <a:chOff x="6164975" y="3211525"/>
            <a:chExt cx="191425" cy="296175"/>
          </a:xfrm>
        </p:grpSpPr>
        <p:sp>
          <p:nvSpPr>
            <p:cNvPr id="7733" name="Google Shape;7733;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1"/>
          <p:cNvGrpSpPr/>
          <p:nvPr/>
        </p:nvGrpSpPr>
        <p:grpSpPr>
          <a:xfrm>
            <a:off x="5303466" y="1378987"/>
            <a:ext cx="352886" cy="350049"/>
            <a:chOff x="946175" y="3253275"/>
            <a:chExt cx="298550" cy="296150"/>
          </a:xfrm>
        </p:grpSpPr>
        <p:sp>
          <p:nvSpPr>
            <p:cNvPr id="7741" name="Google Shape;7741;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1"/>
          <p:cNvGrpSpPr/>
          <p:nvPr/>
        </p:nvGrpSpPr>
        <p:grpSpPr>
          <a:xfrm>
            <a:off x="5304397" y="1820951"/>
            <a:ext cx="351024" cy="347301"/>
            <a:chOff x="946175" y="3619500"/>
            <a:chExt cx="296975" cy="293825"/>
          </a:xfrm>
        </p:grpSpPr>
        <p:sp>
          <p:nvSpPr>
            <p:cNvPr id="7747" name="Google Shape;7747;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1"/>
          <p:cNvGrpSpPr/>
          <p:nvPr/>
        </p:nvGrpSpPr>
        <p:grpSpPr>
          <a:xfrm>
            <a:off x="5303939" y="2265585"/>
            <a:ext cx="351940" cy="350995"/>
            <a:chOff x="944600" y="3981825"/>
            <a:chExt cx="297750" cy="296950"/>
          </a:xfrm>
        </p:grpSpPr>
        <p:sp>
          <p:nvSpPr>
            <p:cNvPr id="7754" name="Google Shape;7754;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1"/>
          <p:cNvGrpSpPr/>
          <p:nvPr/>
        </p:nvGrpSpPr>
        <p:grpSpPr>
          <a:xfrm>
            <a:off x="7520875" y="1379445"/>
            <a:ext cx="350079" cy="349133"/>
            <a:chOff x="2768750" y="3227275"/>
            <a:chExt cx="296175" cy="295375"/>
          </a:xfrm>
        </p:grpSpPr>
        <p:sp>
          <p:nvSpPr>
            <p:cNvPr id="7759" name="Google Shape;7759;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1"/>
          <p:cNvGrpSpPr/>
          <p:nvPr/>
        </p:nvGrpSpPr>
        <p:grpSpPr>
          <a:xfrm>
            <a:off x="7541826" y="1820317"/>
            <a:ext cx="308177" cy="348572"/>
            <a:chOff x="2786075" y="3591800"/>
            <a:chExt cx="260725" cy="294900"/>
          </a:xfrm>
        </p:grpSpPr>
        <p:sp>
          <p:nvSpPr>
            <p:cNvPr id="7768" name="Google Shape;7768;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1"/>
          <p:cNvGrpSpPr/>
          <p:nvPr/>
        </p:nvGrpSpPr>
        <p:grpSpPr>
          <a:xfrm>
            <a:off x="7582324" y="2266044"/>
            <a:ext cx="227180" cy="350079"/>
            <a:chOff x="2819150" y="3955025"/>
            <a:chExt cx="192200" cy="296175"/>
          </a:xfrm>
        </p:grpSpPr>
        <p:sp>
          <p:nvSpPr>
            <p:cNvPr id="7774" name="Google Shape;7774;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1"/>
          <p:cNvGrpSpPr/>
          <p:nvPr/>
        </p:nvGrpSpPr>
        <p:grpSpPr>
          <a:xfrm>
            <a:off x="6206097" y="2731642"/>
            <a:ext cx="349133" cy="348217"/>
            <a:chOff x="4629125" y="3235150"/>
            <a:chExt cx="295375" cy="294600"/>
          </a:xfrm>
        </p:grpSpPr>
        <p:sp>
          <p:nvSpPr>
            <p:cNvPr id="7779" name="Google Shape;7779;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1"/>
          <p:cNvGrpSpPr/>
          <p:nvPr/>
        </p:nvGrpSpPr>
        <p:grpSpPr>
          <a:xfrm>
            <a:off x="6206082" y="3179175"/>
            <a:ext cx="349163" cy="349133"/>
            <a:chOff x="4628325" y="3599825"/>
            <a:chExt cx="295400" cy="295375"/>
          </a:xfrm>
        </p:grpSpPr>
        <p:sp>
          <p:nvSpPr>
            <p:cNvPr id="7785" name="Google Shape;7785;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1"/>
          <p:cNvGrpSpPr/>
          <p:nvPr/>
        </p:nvGrpSpPr>
        <p:grpSpPr>
          <a:xfrm>
            <a:off x="6227033" y="3654786"/>
            <a:ext cx="307261" cy="350079"/>
            <a:chOff x="4645650" y="3962900"/>
            <a:chExt cx="259950" cy="296175"/>
          </a:xfrm>
        </p:grpSpPr>
        <p:sp>
          <p:nvSpPr>
            <p:cNvPr id="7798" name="Google Shape;7798;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1"/>
          <p:cNvGrpSpPr/>
          <p:nvPr/>
        </p:nvGrpSpPr>
        <p:grpSpPr>
          <a:xfrm>
            <a:off x="7979994" y="3179648"/>
            <a:ext cx="349133" cy="348188"/>
            <a:chOff x="6143725" y="3582500"/>
            <a:chExt cx="295375" cy="294575"/>
          </a:xfrm>
        </p:grpSpPr>
        <p:sp>
          <p:nvSpPr>
            <p:cNvPr id="7805" name="Google Shape;7805;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1"/>
          <p:cNvGrpSpPr/>
          <p:nvPr/>
        </p:nvGrpSpPr>
        <p:grpSpPr>
          <a:xfrm>
            <a:off x="5748820" y="1378987"/>
            <a:ext cx="350995" cy="350049"/>
            <a:chOff x="1310075" y="3253275"/>
            <a:chExt cx="296950" cy="296150"/>
          </a:xfrm>
        </p:grpSpPr>
        <p:sp>
          <p:nvSpPr>
            <p:cNvPr id="7813" name="Google Shape;7813;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8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81"/>
          <p:cNvGrpSpPr/>
          <p:nvPr/>
        </p:nvGrpSpPr>
        <p:grpSpPr>
          <a:xfrm>
            <a:off x="5748347" y="2265246"/>
            <a:ext cx="351941" cy="351675"/>
            <a:chOff x="1310075" y="3980250"/>
            <a:chExt cx="297750" cy="297525"/>
          </a:xfrm>
        </p:grpSpPr>
        <p:sp>
          <p:nvSpPr>
            <p:cNvPr id="7818" name="Google Shape;7818;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1"/>
          <p:cNvGrpSpPr/>
          <p:nvPr/>
        </p:nvGrpSpPr>
        <p:grpSpPr>
          <a:xfrm>
            <a:off x="8013136" y="1379445"/>
            <a:ext cx="266305" cy="349133"/>
            <a:chOff x="3167275" y="3227275"/>
            <a:chExt cx="225300" cy="295375"/>
          </a:xfrm>
        </p:grpSpPr>
        <p:sp>
          <p:nvSpPr>
            <p:cNvPr id="7823" name="Google Shape;7823;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8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81"/>
          <p:cNvGrpSpPr/>
          <p:nvPr/>
        </p:nvGrpSpPr>
        <p:grpSpPr>
          <a:xfrm>
            <a:off x="7970318" y="2266502"/>
            <a:ext cx="351940" cy="349163"/>
            <a:chOff x="3133425" y="3955025"/>
            <a:chExt cx="297750" cy="295400"/>
          </a:xfrm>
        </p:grpSpPr>
        <p:sp>
          <p:nvSpPr>
            <p:cNvPr id="7830" name="Google Shape;7830;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81"/>
          <p:cNvGrpSpPr/>
          <p:nvPr/>
        </p:nvGrpSpPr>
        <p:grpSpPr>
          <a:xfrm>
            <a:off x="6650491" y="2730090"/>
            <a:ext cx="350079" cy="351320"/>
            <a:chOff x="4991425" y="3234750"/>
            <a:chExt cx="296175" cy="297225"/>
          </a:xfrm>
        </p:grpSpPr>
        <p:sp>
          <p:nvSpPr>
            <p:cNvPr id="7834" name="Google Shape;7834;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1"/>
          <p:cNvGrpSpPr/>
          <p:nvPr/>
        </p:nvGrpSpPr>
        <p:grpSpPr>
          <a:xfrm>
            <a:off x="6650491" y="3199653"/>
            <a:ext cx="350079" cy="308177"/>
            <a:chOff x="4991425" y="3617150"/>
            <a:chExt cx="296175" cy="260725"/>
          </a:xfrm>
        </p:grpSpPr>
        <p:sp>
          <p:nvSpPr>
            <p:cNvPr id="7841" name="Google Shape;7841;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1"/>
          <p:cNvGrpSpPr/>
          <p:nvPr/>
        </p:nvGrpSpPr>
        <p:grpSpPr>
          <a:xfrm>
            <a:off x="6727764" y="3655244"/>
            <a:ext cx="195532" cy="349163"/>
            <a:chOff x="5056800" y="3962900"/>
            <a:chExt cx="165425" cy="295400"/>
          </a:xfrm>
        </p:grpSpPr>
        <p:sp>
          <p:nvSpPr>
            <p:cNvPr id="7849" name="Google Shape;7849;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1"/>
          <p:cNvGrpSpPr/>
          <p:nvPr/>
        </p:nvGrpSpPr>
        <p:grpSpPr>
          <a:xfrm>
            <a:off x="7979062" y="3655260"/>
            <a:ext cx="350995" cy="349133"/>
            <a:chOff x="6168925" y="3936925"/>
            <a:chExt cx="296950" cy="295375"/>
          </a:xfrm>
        </p:grpSpPr>
        <p:sp>
          <p:nvSpPr>
            <p:cNvPr id="7853" name="Google Shape;7853;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1"/>
          <p:cNvGrpSpPr/>
          <p:nvPr/>
        </p:nvGrpSpPr>
        <p:grpSpPr>
          <a:xfrm>
            <a:off x="6192781" y="1372332"/>
            <a:ext cx="348188" cy="349133"/>
            <a:chOff x="1674750" y="3254050"/>
            <a:chExt cx="294575" cy="295375"/>
          </a:xfrm>
        </p:grpSpPr>
        <p:sp>
          <p:nvSpPr>
            <p:cNvPr id="7860" name="Google Shape;7860;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1"/>
          <p:cNvGrpSpPr/>
          <p:nvPr/>
        </p:nvGrpSpPr>
        <p:grpSpPr>
          <a:xfrm>
            <a:off x="6207177" y="1820035"/>
            <a:ext cx="319347" cy="349133"/>
            <a:chOff x="1687350" y="3618725"/>
            <a:chExt cx="270175" cy="295375"/>
          </a:xfrm>
        </p:grpSpPr>
        <p:sp>
          <p:nvSpPr>
            <p:cNvPr id="7864" name="Google Shape;7864;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1"/>
          <p:cNvGrpSpPr/>
          <p:nvPr/>
        </p:nvGrpSpPr>
        <p:grpSpPr>
          <a:xfrm>
            <a:off x="6190880" y="2266516"/>
            <a:ext cx="351940" cy="349133"/>
            <a:chOff x="1672375" y="3982600"/>
            <a:chExt cx="297750" cy="295375"/>
          </a:xfrm>
        </p:grpSpPr>
        <p:sp>
          <p:nvSpPr>
            <p:cNvPr id="7868" name="Google Shape;7868;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1"/>
          <p:cNvGrpSpPr/>
          <p:nvPr/>
        </p:nvGrpSpPr>
        <p:grpSpPr>
          <a:xfrm>
            <a:off x="4882872" y="2730711"/>
            <a:ext cx="350079" cy="350079"/>
            <a:chOff x="3497300" y="3227275"/>
            <a:chExt cx="296175" cy="296175"/>
          </a:xfrm>
        </p:grpSpPr>
        <p:sp>
          <p:nvSpPr>
            <p:cNvPr id="7872" name="Google Shape;7872;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1"/>
          <p:cNvGrpSpPr/>
          <p:nvPr/>
        </p:nvGrpSpPr>
        <p:grpSpPr>
          <a:xfrm>
            <a:off x="4883345" y="3180106"/>
            <a:ext cx="349133" cy="347272"/>
            <a:chOff x="3497300" y="3591950"/>
            <a:chExt cx="295375" cy="293800"/>
          </a:xfrm>
        </p:grpSpPr>
        <p:sp>
          <p:nvSpPr>
            <p:cNvPr id="7881" name="Google Shape;7881;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1"/>
          <p:cNvGrpSpPr/>
          <p:nvPr/>
        </p:nvGrpSpPr>
        <p:grpSpPr>
          <a:xfrm>
            <a:off x="4883345" y="3655244"/>
            <a:ext cx="349133" cy="349163"/>
            <a:chOff x="3497300" y="3955025"/>
            <a:chExt cx="295375" cy="295400"/>
          </a:xfrm>
        </p:grpSpPr>
        <p:sp>
          <p:nvSpPr>
            <p:cNvPr id="7890" name="Google Shape;7890;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1"/>
          <p:cNvGrpSpPr/>
          <p:nvPr/>
        </p:nvGrpSpPr>
        <p:grpSpPr>
          <a:xfrm>
            <a:off x="7107917" y="2731435"/>
            <a:ext cx="327739" cy="348631"/>
            <a:chOff x="5364750" y="3235150"/>
            <a:chExt cx="277275" cy="294950"/>
          </a:xfrm>
        </p:grpSpPr>
        <p:sp>
          <p:nvSpPr>
            <p:cNvPr id="7894" name="Google Shape;7894;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81"/>
          <p:cNvGrpSpPr/>
          <p:nvPr/>
        </p:nvGrpSpPr>
        <p:grpSpPr>
          <a:xfrm>
            <a:off x="7096274" y="3177771"/>
            <a:ext cx="351024" cy="351941"/>
            <a:chOff x="5355300" y="3598250"/>
            <a:chExt cx="296975" cy="297750"/>
          </a:xfrm>
        </p:grpSpPr>
        <p:sp>
          <p:nvSpPr>
            <p:cNvPr id="7903" name="Google Shape;7903;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1"/>
          <p:cNvGrpSpPr/>
          <p:nvPr/>
        </p:nvGrpSpPr>
        <p:grpSpPr>
          <a:xfrm>
            <a:off x="7100470" y="3716693"/>
            <a:ext cx="342632" cy="226264"/>
            <a:chOff x="5358450" y="4015675"/>
            <a:chExt cx="289875" cy="191425"/>
          </a:xfrm>
        </p:grpSpPr>
        <p:sp>
          <p:nvSpPr>
            <p:cNvPr id="7912" name="Google Shape;7912;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1"/>
          <p:cNvGrpSpPr/>
          <p:nvPr/>
        </p:nvGrpSpPr>
        <p:grpSpPr>
          <a:xfrm>
            <a:off x="6226953" y="4099224"/>
            <a:ext cx="351024" cy="325464"/>
            <a:chOff x="6543825" y="3202075"/>
            <a:chExt cx="296975" cy="275350"/>
          </a:xfrm>
        </p:grpSpPr>
        <p:sp>
          <p:nvSpPr>
            <p:cNvPr id="7917" name="Google Shape;7917;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81"/>
          <p:cNvGrpSpPr/>
          <p:nvPr/>
        </p:nvGrpSpPr>
        <p:grpSpPr>
          <a:xfrm>
            <a:off x="6633934" y="1378972"/>
            <a:ext cx="350079" cy="350079"/>
            <a:chOff x="2037825" y="3254050"/>
            <a:chExt cx="296175" cy="296175"/>
          </a:xfrm>
        </p:grpSpPr>
        <p:sp>
          <p:nvSpPr>
            <p:cNvPr id="7925" name="Google Shape;7925;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1"/>
          <p:cNvGrpSpPr/>
          <p:nvPr/>
        </p:nvGrpSpPr>
        <p:grpSpPr>
          <a:xfrm>
            <a:off x="6632072" y="1820139"/>
            <a:ext cx="353802" cy="348926"/>
            <a:chOff x="2034675" y="3617925"/>
            <a:chExt cx="299325" cy="295200"/>
          </a:xfrm>
        </p:grpSpPr>
        <p:sp>
          <p:nvSpPr>
            <p:cNvPr id="7932" name="Google Shape;7932;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1"/>
          <p:cNvGrpSpPr/>
          <p:nvPr/>
        </p:nvGrpSpPr>
        <p:grpSpPr>
          <a:xfrm>
            <a:off x="6633934" y="2266516"/>
            <a:ext cx="350079" cy="349133"/>
            <a:chOff x="2037825" y="3981825"/>
            <a:chExt cx="296175" cy="295375"/>
          </a:xfrm>
        </p:grpSpPr>
        <p:sp>
          <p:nvSpPr>
            <p:cNvPr id="7938" name="Google Shape;7938;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1"/>
          <p:cNvGrpSpPr/>
          <p:nvPr/>
        </p:nvGrpSpPr>
        <p:grpSpPr>
          <a:xfrm>
            <a:off x="5318952" y="2762832"/>
            <a:ext cx="350079" cy="285837"/>
            <a:chOff x="3860400" y="3254050"/>
            <a:chExt cx="296175" cy="241825"/>
          </a:xfrm>
        </p:grpSpPr>
        <p:sp>
          <p:nvSpPr>
            <p:cNvPr id="7942" name="Google Shape;7942;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1"/>
          <p:cNvGrpSpPr/>
          <p:nvPr/>
        </p:nvGrpSpPr>
        <p:grpSpPr>
          <a:xfrm>
            <a:off x="5318479" y="3178702"/>
            <a:ext cx="351024" cy="350079"/>
            <a:chOff x="3859600" y="3591950"/>
            <a:chExt cx="296975" cy="296175"/>
          </a:xfrm>
        </p:grpSpPr>
        <p:sp>
          <p:nvSpPr>
            <p:cNvPr id="7950" name="Google Shape;7950;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1"/>
          <p:cNvGrpSpPr/>
          <p:nvPr/>
        </p:nvGrpSpPr>
        <p:grpSpPr>
          <a:xfrm>
            <a:off x="5318952" y="3654786"/>
            <a:ext cx="350079" cy="350079"/>
            <a:chOff x="3860400" y="3955025"/>
            <a:chExt cx="296175" cy="296175"/>
          </a:xfrm>
        </p:grpSpPr>
        <p:sp>
          <p:nvSpPr>
            <p:cNvPr id="7954" name="Google Shape;7954;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1"/>
          <p:cNvGrpSpPr/>
          <p:nvPr/>
        </p:nvGrpSpPr>
        <p:grpSpPr>
          <a:xfrm>
            <a:off x="7534167" y="2731184"/>
            <a:ext cx="355664" cy="349133"/>
            <a:chOff x="5716825" y="3235950"/>
            <a:chExt cx="300900" cy="295375"/>
          </a:xfrm>
        </p:grpSpPr>
        <p:sp>
          <p:nvSpPr>
            <p:cNvPr id="7960" name="Google Shape;7960;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1"/>
          <p:cNvGrpSpPr/>
          <p:nvPr/>
        </p:nvGrpSpPr>
        <p:grpSpPr>
          <a:xfrm>
            <a:off x="7547199" y="3189872"/>
            <a:ext cx="329601" cy="327739"/>
            <a:chOff x="5727850" y="3609275"/>
            <a:chExt cx="278850" cy="277275"/>
          </a:xfrm>
        </p:grpSpPr>
        <p:sp>
          <p:nvSpPr>
            <p:cNvPr id="7965" name="Google Shape;7965;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1"/>
          <p:cNvGrpSpPr/>
          <p:nvPr/>
        </p:nvGrpSpPr>
        <p:grpSpPr>
          <a:xfrm>
            <a:off x="7558383" y="3655259"/>
            <a:ext cx="307231" cy="349133"/>
            <a:chOff x="5736525" y="3963700"/>
            <a:chExt cx="259925" cy="295375"/>
          </a:xfrm>
        </p:grpSpPr>
        <p:sp>
          <p:nvSpPr>
            <p:cNvPr id="7971" name="Google Shape;7971;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1"/>
          <p:cNvGrpSpPr/>
          <p:nvPr/>
        </p:nvGrpSpPr>
        <p:grpSpPr>
          <a:xfrm>
            <a:off x="6649963" y="4104585"/>
            <a:ext cx="351024" cy="350079"/>
            <a:chOff x="6553275" y="3604550"/>
            <a:chExt cx="296975" cy="296175"/>
          </a:xfrm>
        </p:grpSpPr>
        <p:sp>
          <p:nvSpPr>
            <p:cNvPr id="7979" name="Google Shape;7979;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8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986" name="Google Shape;7986;p8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0"/>
        <p:cNvGrpSpPr/>
        <p:nvPr/>
      </p:nvGrpSpPr>
      <p:grpSpPr>
        <a:xfrm>
          <a:off x="0" y="0"/>
          <a:ext cx="0" cy="0"/>
          <a:chOff x="0" y="0"/>
          <a:chExt cx="0" cy="0"/>
        </a:xfrm>
      </p:grpSpPr>
      <p:grpSp>
        <p:nvGrpSpPr>
          <p:cNvPr id="7991" name="Google Shape;7991;p82"/>
          <p:cNvGrpSpPr/>
          <p:nvPr/>
        </p:nvGrpSpPr>
        <p:grpSpPr>
          <a:xfrm>
            <a:off x="877057" y="1380546"/>
            <a:ext cx="294401" cy="353645"/>
            <a:chOff x="-35814600" y="3202075"/>
            <a:chExt cx="242625" cy="291450"/>
          </a:xfrm>
        </p:grpSpPr>
        <p:sp>
          <p:nvSpPr>
            <p:cNvPr id="7992" name="Google Shape;7992;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2"/>
          <p:cNvGrpSpPr/>
          <p:nvPr/>
        </p:nvGrpSpPr>
        <p:grpSpPr>
          <a:xfrm>
            <a:off x="847435" y="1821466"/>
            <a:ext cx="353645" cy="353888"/>
            <a:chOff x="-35839800" y="3561025"/>
            <a:chExt cx="291450" cy="291650"/>
          </a:xfrm>
        </p:grpSpPr>
        <p:sp>
          <p:nvSpPr>
            <p:cNvPr id="8000" name="Google Shape;8000;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7" name="Google Shape;8007;p8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8" name="Google Shape;8008;p82"/>
          <p:cNvGrpSpPr/>
          <p:nvPr/>
        </p:nvGrpSpPr>
        <p:grpSpPr>
          <a:xfrm>
            <a:off x="3084980" y="1380546"/>
            <a:ext cx="353645" cy="353645"/>
            <a:chOff x="-34003850" y="3227275"/>
            <a:chExt cx="291450" cy="291450"/>
          </a:xfrm>
        </p:grpSpPr>
        <p:sp>
          <p:nvSpPr>
            <p:cNvPr id="8009" name="Google Shape;8009;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2"/>
          <p:cNvGrpSpPr/>
          <p:nvPr/>
        </p:nvGrpSpPr>
        <p:grpSpPr>
          <a:xfrm>
            <a:off x="3084510" y="1821238"/>
            <a:ext cx="354586" cy="354343"/>
            <a:chOff x="-34004625" y="3585850"/>
            <a:chExt cx="292225" cy="292025"/>
          </a:xfrm>
        </p:grpSpPr>
        <p:sp>
          <p:nvSpPr>
            <p:cNvPr id="8015" name="Google Shape;8015;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2"/>
          <p:cNvGrpSpPr/>
          <p:nvPr/>
        </p:nvGrpSpPr>
        <p:grpSpPr>
          <a:xfrm>
            <a:off x="3084025" y="2256439"/>
            <a:ext cx="355557" cy="354616"/>
            <a:chOff x="-34005425" y="3945575"/>
            <a:chExt cx="293025" cy="292250"/>
          </a:xfrm>
        </p:grpSpPr>
        <p:sp>
          <p:nvSpPr>
            <p:cNvPr id="8021" name="Google Shape;8021;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2"/>
          <p:cNvGrpSpPr/>
          <p:nvPr/>
        </p:nvGrpSpPr>
        <p:grpSpPr>
          <a:xfrm>
            <a:off x="1731124" y="2729615"/>
            <a:ext cx="358408" cy="355557"/>
            <a:chOff x="-32174975" y="3192625"/>
            <a:chExt cx="295375" cy="293025"/>
          </a:xfrm>
        </p:grpSpPr>
        <p:sp>
          <p:nvSpPr>
            <p:cNvPr id="8025" name="Google Shape;8025;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9" name="Google Shape;8029;p8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82"/>
          <p:cNvGrpSpPr/>
          <p:nvPr/>
        </p:nvGrpSpPr>
        <p:grpSpPr>
          <a:xfrm>
            <a:off x="3970274" y="2730570"/>
            <a:ext cx="354586" cy="353645"/>
            <a:chOff x="-30345325" y="3184750"/>
            <a:chExt cx="292225" cy="291450"/>
          </a:xfrm>
        </p:grpSpPr>
        <p:sp>
          <p:nvSpPr>
            <p:cNvPr id="8032" name="Google Shape;8032;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2"/>
          <p:cNvGrpSpPr/>
          <p:nvPr/>
        </p:nvGrpSpPr>
        <p:grpSpPr>
          <a:xfrm>
            <a:off x="1295026" y="1380546"/>
            <a:ext cx="353645" cy="353645"/>
            <a:chOff x="-35481425" y="3202075"/>
            <a:chExt cx="291450" cy="291450"/>
          </a:xfrm>
        </p:grpSpPr>
        <p:sp>
          <p:nvSpPr>
            <p:cNvPr id="8038" name="Google Shape;8038;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2"/>
          <p:cNvGrpSpPr/>
          <p:nvPr/>
        </p:nvGrpSpPr>
        <p:grpSpPr>
          <a:xfrm>
            <a:off x="1294556" y="1822072"/>
            <a:ext cx="354586" cy="352675"/>
            <a:chOff x="-35482200" y="3561225"/>
            <a:chExt cx="292225" cy="290650"/>
          </a:xfrm>
        </p:grpSpPr>
        <p:sp>
          <p:nvSpPr>
            <p:cNvPr id="8046" name="Google Shape;8046;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2"/>
          <p:cNvGrpSpPr/>
          <p:nvPr/>
        </p:nvGrpSpPr>
        <p:grpSpPr>
          <a:xfrm>
            <a:off x="1295026" y="2256940"/>
            <a:ext cx="353645" cy="353615"/>
            <a:chOff x="-35481425" y="3919600"/>
            <a:chExt cx="291450" cy="291425"/>
          </a:xfrm>
        </p:grpSpPr>
        <p:sp>
          <p:nvSpPr>
            <p:cNvPr id="8050" name="Google Shape;8050;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2"/>
          <p:cNvGrpSpPr/>
          <p:nvPr/>
        </p:nvGrpSpPr>
        <p:grpSpPr>
          <a:xfrm>
            <a:off x="3530661" y="1381031"/>
            <a:ext cx="357468" cy="352675"/>
            <a:chOff x="-33645475" y="3228075"/>
            <a:chExt cx="294600" cy="290650"/>
          </a:xfrm>
        </p:grpSpPr>
        <p:sp>
          <p:nvSpPr>
            <p:cNvPr id="8059" name="Google Shape;8059;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2"/>
          <p:cNvGrpSpPr/>
          <p:nvPr/>
        </p:nvGrpSpPr>
        <p:grpSpPr>
          <a:xfrm>
            <a:off x="3531631" y="1821116"/>
            <a:ext cx="355526" cy="354586"/>
            <a:chOff x="-33646250" y="3586425"/>
            <a:chExt cx="293000" cy="292225"/>
          </a:xfrm>
        </p:grpSpPr>
        <p:sp>
          <p:nvSpPr>
            <p:cNvPr id="8067" name="Google Shape;8067;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2"/>
          <p:cNvGrpSpPr/>
          <p:nvPr/>
        </p:nvGrpSpPr>
        <p:grpSpPr>
          <a:xfrm>
            <a:off x="3532101" y="2255969"/>
            <a:ext cx="354586" cy="355557"/>
            <a:chOff x="-33645475" y="3944800"/>
            <a:chExt cx="292225" cy="293025"/>
          </a:xfrm>
        </p:grpSpPr>
        <p:sp>
          <p:nvSpPr>
            <p:cNvPr id="8070" name="Google Shape;8070;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2"/>
          <p:cNvGrpSpPr/>
          <p:nvPr/>
        </p:nvGrpSpPr>
        <p:grpSpPr>
          <a:xfrm>
            <a:off x="2185320" y="2729706"/>
            <a:ext cx="352675" cy="355375"/>
            <a:chOff x="-31809525" y="3192625"/>
            <a:chExt cx="290650" cy="292875"/>
          </a:xfrm>
        </p:grpSpPr>
        <p:sp>
          <p:nvSpPr>
            <p:cNvPr id="8081" name="Google Shape;8081;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2"/>
          <p:cNvGrpSpPr/>
          <p:nvPr/>
        </p:nvGrpSpPr>
        <p:grpSpPr>
          <a:xfrm>
            <a:off x="2184835" y="3200258"/>
            <a:ext cx="353645" cy="355557"/>
            <a:chOff x="-31811100" y="3550975"/>
            <a:chExt cx="291450" cy="293025"/>
          </a:xfrm>
        </p:grpSpPr>
        <p:sp>
          <p:nvSpPr>
            <p:cNvPr id="8086" name="Google Shape;8086;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2"/>
          <p:cNvGrpSpPr/>
          <p:nvPr/>
        </p:nvGrpSpPr>
        <p:grpSpPr>
          <a:xfrm>
            <a:off x="2178631" y="3664562"/>
            <a:ext cx="366052" cy="356831"/>
            <a:chOff x="-31817400" y="3910025"/>
            <a:chExt cx="301675" cy="294075"/>
          </a:xfrm>
        </p:grpSpPr>
        <p:sp>
          <p:nvSpPr>
            <p:cNvPr id="8094" name="Google Shape;8094;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2"/>
          <p:cNvGrpSpPr/>
          <p:nvPr/>
        </p:nvGrpSpPr>
        <p:grpSpPr>
          <a:xfrm>
            <a:off x="3970259" y="3200743"/>
            <a:ext cx="354616" cy="354586"/>
            <a:chOff x="-30354000" y="3569100"/>
            <a:chExt cx="292250" cy="292225"/>
          </a:xfrm>
        </p:grpSpPr>
        <p:sp>
          <p:nvSpPr>
            <p:cNvPr id="8098" name="Google Shape;8098;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2"/>
          <p:cNvGrpSpPr/>
          <p:nvPr/>
        </p:nvGrpSpPr>
        <p:grpSpPr>
          <a:xfrm>
            <a:off x="1748837" y="1380546"/>
            <a:ext cx="342148" cy="353645"/>
            <a:chOff x="-35118325" y="3202075"/>
            <a:chExt cx="281975" cy="291450"/>
          </a:xfrm>
        </p:grpSpPr>
        <p:sp>
          <p:nvSpPr>
            <p:cNvPr id="8105" name="Google Shape;8105;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2"/>
          <p:cNvGrpSpPr/>
          <p:nvPr/>
        </p:nvGrpSpPr>
        <p:grpSpPr>
          <a:xfrm>
            <a:off x="1742618" y="1821799"/>
            <a:ext cx="354586" cy="353221"/>
            <a:chOff x="-35123050" y="3561225"/>
            <a:chExt cx="292225" cy="291100"/>
          </a:xfrm>
        </p:grpSpPr>
        <p:sp>
          <p:nvSpPr>
            <p:cNvPr id="8110" name="Google Shape;8110;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2"/>
          <p:cNvGrpSpPr/>
          <p:nvPr/>
        </p:nvGrpSpPr>
        <p:grpSpPr>
          <a:xfrm>
            <a:off x="1784677" y="2256940"/>
            <a:ext cx="270467" cy="353615"/>
            <a:chOff x="-35089175" y="3919600"/>
            <a:chExt cx="222900" cy="291425"/>
          </a:xfrm>
        </p:grpSpPr>
        <p:sp>
          <p:nvSpPr>
            <p:cNvPr id="8113" name="Google Shape;8113;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2"/>
          <p:cNvGrpSpPr/>
          <p:nvPr/>
        </p:nvGrpSpPr>
        <p:grpSpPr>
          <a:xfrm>
            <a:off x="3981673" y="1380303"/>
            <a:ext cx="336445" cy="354131"/>
            <a:chOff x="-33277650" y="3226875"/>
            <a:chExt cx="277275" cy="291850"/>
          </a:xfrm>
        </p:grpSpPr>
        <p:sp>
          <p:nvSpPr>
            <p:cNvPr id="8116" name="Google Shape;8116;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2"/>
          <p:cNvGrpSpPr/>
          <p:nvPr/>
        </p:nvGrpSpPr>
        <p:grpSpPr>
          <a:xfrm>
            <a:off x="3973073" y="1821587"/>
            <a:ext cx="353645" cy="353645"/>
            <a:chOff x="-33286325" y="3586425"/>
            <a:chExt cx="291450" cy="291450"/>
          </a:xfrm>
        </p:grpSpPr>
        <p:sp>
          <p:nvSpPr>
            <p:cNvPr id="8124" name="Google Shape;8124;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2"/>
          <p:cNvGrpSpPr/>
          <p:nvPr/>
        </p:nvGrpSpPr>
        <p:grpSpPr>
          <a:xfrm>
            <a:off x="3973073" y="2255969"/>
            <a:ext cx="353645" cy="355557"/>
            <a:chOff x="-33286325" y="3944800"/>
            <a:chExt cx="291450" cy="293025"/>
          </a:xfrm>
        </p:grpSpPr>
        <p:sp>
          <p:nvSpPr>
            <p:cNvPr id="8130" name="Google Shape;8130;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2"/>
          <p:cNvGrpSpPr/>
          <p:nvPr/>
        </p:nvGrpSpPr>
        <p:grpSpPr>
          <a:xfrm>
            <a:off x="2631470" y="2729129"/>
            <a:ext cx="353645" cy="356527"/>
            <a:chOff x="-31452725" y="3191825"/>
            <a:chExt cx="291450" cy="293825"/>
          </a:xfrm>
        </p:grpSpPr>
        <p:sp>
          <p:nvSpPr>
            <p:cNvPr id="8135" name="Google Shape;8135;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82"/>
          <p:cNvGrpSpPr/>
          <p:nvPr/>
        </p:nvGrpSpPr>
        <p:grpSpPr>
          <a:xfrm>
            <a:off x="2631000" y="3200744"/>
            <a:ext cx="354586" cy="354586"/>
            <a:chOff x="-31452725" y="3551775"/>
            <a:chExt cx="292225" cy="292225"/>
          </a:xfrm>
        </p:grpSpPr>
        <p:sp>
          <p:nvSpPr>
            <p:cNvPr id="8140" name="Google Shape;8140;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2"/>
          <p:cNvGrpSpPr/>
          <p:nvPr/>
        </p:nvGrpSpPr>
        <p:grpSpPr>
          <a:xfrm>
            <a:off x="2629559" y="3664729"/>
            <a:ext cx="357468" cy="356497"/>
            <a:chOff x="-31455100" y="3909350"/>
            <a:chExt cx="294600" cy="293800"/>
          </a:xfrm>
        </p:grpSpPr>
        <p:sp>
          <p:nvSpPr>
            <p:cNvPr id="8145" name="Google Shape;8145;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2"/>
          <p:cNvGrpSpPr/>
          <p:nvPr/>
        </p:nvGrpSpPr>
        <p:grpSpPr>
          <a:xfrm>
            <a:off x="3970744" y="3665684"/>
            <a:ext cx="353645" cy="354586"/>
            <a:chOff x="-30345325" y="3918800"/>
            <a:chExt cx="291450" cy="292225"/>
          </a:xfrm>
        </p:grpSpPr>
        <p:sp>
          <p:nvSpPr>
            <p:cNvPr id="8148" name="Google Shape;8148;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2"/>
          <p:cNvGrpSpPr/>
          <p:nvPr/>
        </p:nvGrpSpPr>
        <p:grpSpPr>
          <a:xfrm>
            <a:off x="2200736" y="1380546"/>
            <a:ext cx="332593" cy="353645"/>
            <a:chOff x="-34755225" y="3202075"/>
            <a:chExt cx="274100" cy="291450"/>
          </a:xfrm>
        </p:grpSpPr>
        <p:sp>
          <p:nvSpPr>
            <p:cNvPr id="8154" name="Google Shape;8154;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2"/>
          <p:cNvGrpSpPr/>
          <p:nvPr/>
        </p:nvGrpSpPr>
        <p:grpSpPr>
          <a:xfrm>
            <a:off x="2190209" y="1821587"/>
            <a:ext cx="353645" cy="353645"/>
            <a:chOff x="-34763900" y="3561225"/>
            <a:chExt cx="291450" cy="291450"/>
          </a:xfrm>
        </p:grpSpPr>
        <p:sp>
          <p:nvSpPr>
            <p:cNvPr id="8162" name="Google Shape;8162;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8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82"/>
          <p:cNvGrpSpPr/>
          <p:nvPr/>
        </p:nvGrpSpPr>
        <p:grpSpPr>
          <a:xfrm>
            <a:off x="845106" y="2730099"/>
            <a:ext cx="354586" cy="354586"/>
            <a:chOff x="-32927950" y="3227275"/>
            <a:chExt cx="292225" cy="292225"/>
          </a:xfrm>
        </p:grpSpPr>
        <p:sp>
          <p:nvSpPr>
            <p:cNvPr id="8167" name="Google Shape;8167;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82"/>
          <p:cNvGrpSpPr/>
          <p:nvPr/>
        </p:nvGrpSpPr>
        <p:grpSpPr>
          <a:xfrm>
            <a:off x="844621" y="3201213"/>
            <a:ext cx="355557" cy="353645"/>
            <a:chOff x="-32927950" y="3586425"/>
            <a:chExt cx="293025" cy="291450"/>
          </a:xfrm>
        </p:grpSpPr>
        <p:sp>
          <p:nvSpPr>
            <p:cNvPr id="8173" name="Google Shape;8173;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2"/>
          <p:cNvGrpSpPr/>
          <p:nvPr/>
        </p:nvGrpSpPr>
        <p:grpSpPr>
          <a:xfrm>
            <a:off x="845106" y="3665198"/>
            <a:ext cx="354586" cy="355557"/>
            <a:chOff x="-32927950" y="3944800"/>
            <a:chExt cx="292225" cy="293025"/>
          </a:xfrm>
        </p:grpSpPr>
        <p:sp>
          <p:nvSpPr>
            <p:cNvPr id="8179" name="Google Shape;8179;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2"/>
          <p:cNvGrpSpPr/>
          <p:nvPr/>
        </p:nvGrpSpPr>
        <p:grpSpPr>
          <a:xfrm>
            <a:off x="3073898" y="2730449"/>
            <a:ext cx="354586" cy="353888"/>
            <a:chOff x="-31094350" y="3194000"/>
            <a:chExt cx="292225" cy="291650"/>
          </a:xfrm>
        </p:grpSpPr>
        <p:sp>
          <p:nvSpPr>
            <p:cNvPr id="8189" name="Google Shape;8189;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2"/>
          <p:cNvGrpSpPr/>
          <p:nvPr/>
        </p:nvGrpSpPr>
        <p:grpSpPr>
          <a:xfrm>
            <a:off x="3074368" y="3200941"/>
            <a:ext cx="353645" cy="354191"/>
            <a:chOff x="-31093575" y="3552550"/>
            <a:chExt cx="291450" cy="291900"/>
          </a:xfrm>
        </p:grpSpPr>
        <p:sp>
          <p:nvSpPr>
            <p:cNvPr id="8198" name="Google Shape;8198;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2"/>
          <p:cNvGrpSpPr/>
          <p:nvPr/>
        </p:nvGrpSpPr>
        <p:grpSpPr>
          <a:xfrm>
            <a:off x="3074368" y="3666169"/>
            <a:ext cx="353645" cy="353615"/>
            <a:chOff x="-31093575" y="3911725"/>
            <a:chExt cx="291450" cy="291425"/>
          </a:xfrm>
        </p:grpSpPr>
        <p:sp>
          <p:nvSpPr>
            <p:cNvPr id="8203" name="Google Shape;8203;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2"/>
          <p:cNvGrpSpPr/>
          <p:nvPr/>
        </p:nvGrpSpPr>
        <p:grpSpPr>
          <a:xfrm>
            <a:off x="2183798" y="4123136"/>
            <a:ext cx="356497" cy="354586"/>
            <a:chOff x="-29946000" y="3183175"/>
            <a:chExt cx="293800" cy="292225"/>
          </a:xfrm>
        </p:grpSpPr>
        <p:sp>
          <p:nvSpPr>
            <p:cNvPr id="8206" name="Google Shape;8206;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2"/>
          <p:cNvGrpSpPr/>
          <p:nvPr/>
        </p:nvGrpSpPr>
        <p:grpSpPr>
          <a:xfrm>
            <a:off x="2628330" y="1380289"/>
            <a:ext cx="358408" cy="354161"/>
            <a:chOff x="-34408675" y="3202075"/>
            <a:chExt cx="295375" cy="291875"/>
          </a:xfrm>
        </p:grpSpPr>
        <p:sp>
          <p:nvSpPr>
            <p:cNvPr id="8213" name="Google Shape;8213;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82"/>
          <p:cNvGrpSpPr/>
          <p:nvPr/>
        </p:nvGrpSpPr>
        <p:grpSpPr>
          <a:xfrm>
            <a:off x="2630241" y="1820283"/>
            <a:ext cx="354586" cy="356254"/>
            <a:chOff x="-34405525" y="3558075"/>
            <a:chExt cx="292225" cy="293600"/>
          </a:xfrm>
        </p:grpSpPr>
        <p:sp>
          <p:nvSpPr>
            <p:cNvPr id="8218" name="Google Shape;8218;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2"/>
          <p:cNvGrpSpPr/>
          <p:nvPr/>
        </p:nvGrpSpPr>
        <p:grpSpPr>
          <a:xfrm>
            <a:off x="2629755" y="2256940"/>
            <a:ext cx="355557" cy="353615"/>
            <a:chOff x="-34406325" y="3919600"/>
            <a:chExt cx="293025" cy="291425"/>
          </a:xfrm>
        </p:grpSpPr>
        <p:sp>
          <p:nvSpPr>
            <p:cNvPr id="8222" name="Google Shape;8222;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2"/>
          <p:cNvGrpSpPr/>
          <p:nvPr/>
        </p:nvGrpSpPr>
        <p:grpSpPr>
          <a:xfrm>
            <a:off x="1293653" y="2736303"/>
            <a:ext cx="353645" cy="342179"/>
            <a:chOff x="-32568800" y="3232000"/>
            <a:chExt cx="291450" cy="282000"/>
          </a:xfrm>
        </p:grpSpPr>
        <p:sp>
          <p:nvSpPr>
            <p:cNvPr id="8230" name="Google Shape;8230;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82"/>
          <p:cNvGrpSpPr/>
          <p:nvPr/>
        </p:nvGrpSpPr>
        <p:grpSpPr>
          <a:xfrm>
            <a:off x="1293183" y="3201213"/>
            <a:ext cx="354586" cy="353645"/>
            <a:chOff x="-32569575" y="3586425"/>
            <a:chExt cx="292225" cy="291450"/>
          </a:xfrm>
        </p:grpSpPr>
        <p:sp>
          <p:nvSpPr>
            <p:cNvPr id="8233" name="Google Shape;8233;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2"/>
          <p:cNvGrpSpPr/>
          <p:nvPr/>
        </p:nvGrpSpPr>
        <p:grpSpPr>
          <a:xfrm>
            <a:off x="1284098" y="3665805"/>
            <a:ext cx="372756" cy="354343"/>
            <a:chOff x="-32576675" y="3944600"/>
            <a:chExt cx="307200" cy="292025"/>
          </a:xfrm>
        </p:grpSpPr>
        <p:sp>
          <p:nvSpPr>
            <p:cNvPr id="8236" name="Google Shape;8236;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2"/>
          <p:cNvGrpSpPr/>
          <p:nvPr/>
        </p:nvGrpSpPr>
        <p:grpSpPr>
          <a:xfrm>
            <a:off x="3529065" y="2730100"/>
            <a:ext cx="354586" cy="354586"/>
            <a:chOff x="-30735200" y="3192625"/>
            <a:chExt cx="292225" cy="292225"/>
          </a:xfrm>
        </p:grpSpPr>
        <p:sp>
          <p:nvSpPr>
            <p:cNvPr id="8239" name="Google Shape;8239;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2"/>
          <p:cNvGrpSpPr/>
          <p:nvPr/>
        </p:nvGrpSpPr>
        <p:grpSpPr>
          <a:xfrm>
            <a:off x="3529065" y="3201532"/>
            <a:ext cx="354586" cy="353008"/>
            <a:chOff x="-30735200" y="3552550"/>
            <a:chExt cx="292225" cy="290925"/>
          </a:xfrm>
        </p:grpSpPr>
        <p:sp>
          <p:nvSpPr>
            <p:cNvPr id="8247" name="Google Shape;8247;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2"/>
          <p:cNvGrpSpPr/>
          <p:nvPr/>
        </p:nvGrpSpPr>
        <p:grpSpPr>
          <a:xfrm>
            <a:off x="3529065" y="3666154"/>
            <a:ext cx="354586" cy="353645"/>
            <a:chOff x="-30735200" y="3910925"/>
            <a:chExt cx="292225" cy="291450"/>
          </a:xfrm>
        </p:grpSpPr>
        <p:sp>
          <p:nvSpPr>
            <p:cNvPr id="8250" name="Google Shape;8250;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2"/>
          <p:cNvGrpSpPr/>
          <p:nvPr/>
        </p:nvGrpSpPr>
        <p:grpSpPr>
          <a:xfrm>
            <a:off x="4882910" y="1379021"/>
            <a:ext cx="358971" cy="359224"/>
            <a:chOff x="-57956275" y="3197925"/>
            <a:chExt cx="319000" cy="319225"/>
          </a:xfrm>
        </p:grpSpPr>
        <p:sp>
          <p:nvSpPr>
            <p:cNvPr id="8254" name="Google Shape;8254;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2"/>
          <p:cNvGrpSpPr/>
          <p:nvPr/>
        </p:nvGrpSpPr>
        <p:grpSpPr>
          <a:xfrm>
            <a:off x="4905064" y="1835446"/>
            <a:ext cx="314662" cy="358971"/>
            <a:chOff x="-57940525" y="3590375"/>
            <a:chExt cx="279625" cy="319000"/>
          </a:xfrm>
        </p:grpSpPr>
        <p:sp>
          <p:nvSpPr>
            <p:cNvPr id="8262" name="Google Shape;8262;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2"/>
          <p:cNvGrpSpPr/>
          <p:nvPr/>
        </p:nvGrpSpPr>
        <p:grpSpPr>
          <a:xfrm>
            <a:off x="4875945" y="2276817"/>
            <a:ext cx="358099" cy="358999"/>
            <a:chOff x="-57959425" y="3982600"/>
            <a:chExt cx="318225" cy="319025"/>
          </a:xfrm>
        </p:grpSpPr>
        <p:sp>
          <p:nvSpPr>
            <p:cNvPr id="8268" name="Google Shape;8268;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2"/>
          <p:cNvGrpSpPr/>
          <p:nvPr/>
        </p:nvGrpSpPr>
        <p:grpSpPr>
          <a:xfrm>
            <a:off x="7076112" y="1380146"/>
            <a:ext cx="357226" cy="357226"/>
            <a:chOff x="-55987225" y="3198925"/>
            <a:chExt cx="317450" cy="317450"/>
          </a:xfrm>
        </p:grpSpPr>
        <p:sp>
          <p:nvSpPr>
            <p:cNvPr id="8273" name="Google Shape;8273;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2"/>
          <p:cNvGrpSpPr/>
          <p:nvPr/>
        </p:nvGrpSpPr>
        <p:grpSpPr>
          <a:xfrm>
            <a:off x="7076112" y="1836178"/>
            <a:ext cx="357226" cy="357367"/>
            <a:chOff x="-55987225" y="3591025"/>
            <a:chExt cx="317450" cy="317575"/>
          </a:xfrm>
        </p:grpSpPr>
        <p:sp>
          <p:nvSpPr>
            <p:cNvPr id="8278" name="Google Shape;8278;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2"/>
          <p:cNvGrpSpPr/>
          <p:nvPr/>
        </p:nvGrpSpPr>
        <p:grpSpPr>
          <a:xfrm>
            <a:off x="7090027" y="2276817"/>
            <a:ext cx="358999" cy="358999"/>
            <a:chOff x="-55988800" y="3982600"/>
            <a:chExt cx="319025" cy="319025"/>
          </a:xfrm>
        </p:grpSpPr>
        <p:sp>
          <p:nvSpPr>
            <p:cNvPr id="8284" name="Google Shape;8284;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2"/>
          <p:cNvGrpSpPr/>
          <p:nvPr/>
        </p:nvGrpSpPr>
        <p:grpSpPr>
          <a:xfrm>
            <a:off x="5748546" y="2734774"/>
            <a:ext cx="356326" cy="358971"/>
            <a:chOff x="-54026025" y="3192625"/>
            <a:chExt cx="316650" cy="319000"/>
          </a:xfrm>
        </p:grpSpPr>
        <p:sp>
          <p:nvSpPr>
            <p:cNvPr id="8290" name="Google Shape;8290;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82"/>
          <p:cNvGrpSpPr/>
          <p:nvPr/>
        </p:nvGrpSpPr>
        <p:grpSpPr>
          <a:xfrm>
            <a:off x="5768492" y="3205748"/>
            <a:ext cx="316434" cy="358099"/>
            <a:chOff x="-54007925" y="3584850"/>
            <a:chExt cx="281200" cy="318225"/>
          </a:xfrm>
        </p:grpSpPr>
        <p:sp>
          <p:nvSpPr>
            <p:cNvPr id="8299" name="Google Shape;8299;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2"/>
          <p:cNvGrpSpPr/>
          <p:nvPr/>
        </p:nvGrpSpPr>
        <p:grpSpPr>
          <a:xfrm>
            <a:off x="5768492" y="3667633"/>
            <a:ext cx="316434" cy="358914"/>
            <a:chOff x="-54007925" y="3975575"/>
            <a:chExt cx="281200" cy="318950"/>
          </a:xfrm>
        </p:grpSpPr>
        <p:sp>
          <p:nvSpPr>
            <p:cNvPr id="8306" name="Google Shape;8306;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2"/>
          <p:cNvGrpSpPr/>
          <p:nvPr/>
        </p:nvGrpSpPr>
        <p:grpSpPr>
          <a:xfrm>
            <a:off x="8003359" y="2752104"/>
            <a:ext cx="274770" cy="358492"/>
            <a:chOff x="-52005775" y="3208025"/>
            <a:chExt cx="244175" cy="318575"/>
          </a:xfrm>
        </p:grpSpPr>
        <p:sp>
          <p:nvSpPr>
            <p:cNvPr id="8311" name="Google Shape;8311;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2"/>
          <p:cNvGrpSpPr/>
          <p:nvPr/>
        </p:nvGrpSpPr>
        <p:grpSpPr>
          <a:xfrm>
            <a:off x="5309825" y="1380146"/>
            <a:ext cx="358099" cy="358099"/>
            <a:chOff x="-57568775" y="3198925"/>
            <a:chExt cx="318225" cy="318225"/>
          </a:xfrm>
        </p:grpSpPr>
        <p:sp>
          <p:nvSpPr>
            <p:cNvPr id="8323" name="Google Shape;8323;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2"/>
          <p:cNvGrpSpPr/>
          <p:nvPr/>
        </p:nvGrpSpPr>
        <p:grpSpPr>
          <a:xfrm>
            <a:off x="5331543" y="1835446"/>
            <a:ext cx="314662" cy="358099"/>
            <a:chOff x="-57549075" y="3590375"/>
            <a:chExt cx="279625" cy="318225"/>
          </a:xfrm>
        </p:grpSpPr>
        <p:sp>
          <p:nvSpPr>
            <p:cNvPr id="8330" name="Google Shape;8330;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82"/>
          <p:cNvGrpSpPr/>
          <p:nvPr/>
        </p:nvGrpSpPr>
        <p:grpSpPr>
          <a:xfrm>
            <a:off x="5323740" y="2276817"/>
            <a:ext cx="359871" cy="359871"/>
            <a:chOff x="-57570350" y="3982600"/>
            <a:chExt cx="319800" cy="319800"/>
          </a:xfrm>
        </p:grpSpPr>
        <p:sp>
          <p:nvSpPr>
            <p:cNvPr id="8335" name="Google Shape;8335;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2"/>
          <p:cNvGrpSpPr/>
          <p:nvPr/>
        </p:nvGrpSpPr>
        <p:grpSpPr>
          <a:xfrm>
            <a:off x="7538779" y="1379246"/>
            <a:ext cx="314662" cy="358999"/>
            <a:chOff x="-55576850" y="3198125"/>
            <a:chExt cx="279625" cy="319025"/>
          </a:xfrm>
        </p:grpSpPr>
        <p:sp>
          <p:nvSpPr>
            <p:cNvPr id="8340" name="Google Shape;8340;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2"/>
          <p:cNvGrpSpPr/>
          <p:nvPr/>
        </p:nvGrpSpPr>
        <p:grpSpPr>
          <a:xfrm>
            <a:off x="7516174" y="1835221"/>
            <a:ext cx="359871" cy="358324"/>
            <a:chOff x="-55596550" y="3590175"/>
            <a:chExt cx="319800" cy="318425"/>
          </a:xfrm>
        </p:grpSpPr>
        <p:sp>
          <p:nvSpPr>
            <p:cNvPr id="8345" name="Google Shape;8345;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2"/>
          <p:cNvGrpSpPr/>
          <p:nvPr/>
        </p:nvGrpSpPr>
        <p:grpSpPr>
          <a:xfrm>
            <a:off x="7531412" y="2276564"/>
            <a:ext cx="358999" cy="359252"/>
            <a:chOff x="-55595775" y="3982375"/>
            <a:chExt cx="319025" cy="319250"/>
          </a:xfrm>
        </p:grpSpPr>
        <p:sp>
          <p:nvSpPr>
            <p:cNvPr id="8350" name="Google Shape;8350;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2"/>
          <p:cNvGrpSpPr/>
          <p:nvPr/>
        </p:nvGrpSpPr>
        <p:grpSpPr>
          <a:xfrm>
            <a:off x="6188595" y="2734774"/>
            <a:ext cx="358999" cy="358099"/>
            <a:chOff x="-53635375" y="3192625"/>
            <a:chExt cx="319025" cy="318225"/>
          </a:xfrm>
        </p:grpSpPr>
        <p:sp>
          <p:nvSpPr>
            <p:cNvPr id="8357" name="Google Shape;8357;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2"/>
          <p:cNvGrpSpPr/>
          <p:nvPr/>
        </p:nvGrpSpPr>
        <p:grpSpPr>
          <a:xfrm>
            <a:off x="6210763" y="3205748"/>
            <a:ext cx="314662" cy="358999"/>
            <a:chOff x="-53615675" y="3584850"/>
            <a:chExt cx="279625" cy="319025"/>
          </a:xfrm>
        </p:grpSpPr>
        <p:sp>
          <p:nvSpPr>
            <p:cNvPr id="8361" name="Google Shape;8361;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2"/>
          <p:cNvGrpSpPr/>
          <p:nvPr/>
        </p:nvGrpSpPr>
        <p:grpSpPr>
          <a:xfrm>
            <a:off x="6188609" y="3668674"/>
            <a:ext cx="358971" cy="357874"/>
            <a:chOff x="-53634575" y="3976500"/>
            <a:chExt cx="319000" cy="318025"/>
          </a:xfrm>
        </p:grpSpPr>
        <p:sp>
          <p:nvSpPr>
            <p:cNvPr id="8365" name="Google Shape;8365;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2"/>
          <p:cNvGrpSpPr/>
          <p:nvPr/>
        </p:nvGrpSpPr>
        <p:grpSpPr>
          <a:xfrm>
            <a:off x="7983413" y="3211628"/>
            <a:ext cx="314662" cy="358436"/>
            <a:chOff x="-52023900" y="3590075"/>
            <a:chExt cx="279625" cy="318525"/>
          </a:xfrm>
        </p:grpSpPr>
        <p:sp>
          <p:nvSpPr>
            <p:cNvPr id="8374" name="Google Shape;8374;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2"/>
          <p:cNvGrpSpPr/>
          <p:nvPr/>
        </p:nvGrpSpPr>
        <p:grpSpPr>
          <a:xfrm>
            <a:off x="5746654" y="1380146"/>
            <a:ext cx="358971" cy="358971"/>
            <a:chOff x="-57173375" y="3198925"/>
            <a:chExt cx="319000" cy="319000"/>
          </a:xfrm>
        </p:grpSpPr>
        <p:sp>
          <p:nvSpPr>
            <p:cNvPr id="8382" name="Google Shape;8382;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2"/>
          <p:cNvGrpSpPr/>
          <p:nvPr/>
        </p:nvGrpSpPr>
        <p:grpSpPr>
          <a:xfrm>
            <a:off x="5747541" y="1857587"/>
            <a:ext cx="357198" cy="314690"/>
            <a:chOff x="-57176525" y="3610050"/>
            <a:chExt cx="317425" cy="279650"/>
          </a:xfrm>
        </p:grpSpPr>
        <p:sp>
          <p:nvSpPr>
            <p:cNvPr id="8387" name="Google Shape;8387;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2"/>
          <p:cNvGrpSpPr/>
          <p:nvPr/>
        </p:nvGrpSpPr>
        <p:grpSpPr>
          <a:xfrm>
            <a:off x="7957995" y="1380146"/>
            <a:ext cx="358099" cy="356326"/>
            <a:chOff x="-55202750" y="3198925"/>
            <a:chExt cx="318225" cy="316650"/>
          </a:xfrm>
        </p:grpSpPr>
        <p:sp>
          <p:nvSpPr>
            <p:cNvPr id="8393" name="Google Shape;8393;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2"/>
          <p:cNvGrpSpPr/>
          <p:nvPr/>
        </p:nvGrpSpPr>
        <p:grpSpPr>
          <a:xfrm>
            <a:off x="7968629" y="1835446"/>
            <a:ext cx="336830" cy="358099"/>
            <a:chOff x="-55194875" y="3590375"/>
            <a:chExt cx="299325" cy="318225"/>
          </a:xfrm>
        </p:grpSpPr>
        <p:sp>
          <p:nvSpPr>
            <p:cNvPr id="8396" name="Google Shape;8396;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2"/>
          <p:cNvGrpSpPr/>
          <p:nvPr/>
        </p:nvGrpSpPr>
        <p:grpSpPr>
          <a:xfrm>
            <a:off x="7973247" y="2277717"/>
            <a:ext cx="357198" cy="357198"/>
            <a:chOff x="-55203525" y="3983400"/>
            <a:chExt cx="317425" cy="317425"/>
          </a:xfrm>
        </p:grpSpPr>
        <p:sp>
          <p:nvSpPr>
            <p:cNvPr id="8402" name="Google Shape;8402;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2"/>
          <p:cNvGrpSpPr/>
          <p:nvPr/>
        </p:nvGrpSpPr>
        <p:grpSpPr>
          <a:xfrm>
            <a:off x="6639727" y="2734774"/>
            <a:ext cx="335930" cy="358971"/>
            <a:chOff x="-53232900" y="3192625"/>
            <a:chExt cx="298525" cy="319000"/>
          </a:xfrm>
        </p:grpSpPr>
        <p:sp>
          <p:nvSpPr>
            <p:cNvPr id="8406" name="Google Shape;8406;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2"/>
          <p:cNvGrpSpPr/>
          <p:nvPr/>
        </p:nvGrpSpPr>
        <p:grpSpPr>
          <a:xfrm>
            <a:off x="6629093" y="3205748"/>
            <a:ext cx="357198" cy="356326"/>
            <a:chOff x="-53242350" y="3584850"/>
            <a:chExt cx="317425" cy="316650"/>
          </a:xfrm>
        </p:grpSpPr>
        <p:sp>
          <p:nvSpPr>
            <p:cNvPr id="8415" name="Google Shape;8415;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2"/>
          <p:cNvGrpSpPr/>
          <p:nvPr/>
        </p:nvGrpSpPr>
        <p:grpSpPr>
          <a:xfrm>
            <a:off x="6650362" y="3668449"/>
            <a:ext cx="314662" cy="358999"/>
            <a:chOff x="-53224225" y="3976300"/>
            <a:chExt cx="279625" cy="319025"/>
          </a:xfrm>
        </p:grpSpPr>
        <p:sp>
          <p:nvSpPr>
            <p:cNvPr id="8421" name="Google Shape;8421;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2"/>
          <p:cNvGrpSpPr/>
          <p:nvPr/>
        </p:nvGrpSpPr>
        <p:grpSpPr>
          <a:xfrm>
            <a:off x="7961258" y="3676129"/>
            <a:ext cx="358971" cy="358408"/>
            <a:chOff x="-52043575" y="3983125"/>
            <a:chExt cx="319000" cy="318500"/>
          </a:xfrm>
        </p:grpSpPr>
        <p:sp>
          <p:nvSpPr>
            <p:cNvPr id="8429" name="Google Shape;8429;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2"/>
          <p:cNvGrpSpPr/>
          <p:nvPr/>
        </p:nvGrpSpPr>
        <p:grpSpPr>
          <a:xfrm>
            <a:off x="6215199" y="1380146"/>
            <a:ext cx="314662" cy="358971"/>
            <a:chOff x="-56766175" y="3198925"/>
            <a:chExt cx="279625" cy="319000"/>
          </a:xfrm>
        </p:grpSpPr>
        <p:sp>
          <p:nvSpPr>
            <p:cNvPr id="8439" name="Google Shape;8439;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2"/>
          <p:cNvGrpSpPr/>
          <p:nvPr/>
        </p:nvGrpSpPr>
        <p:grpSpPr>
          <a:xfrm>
            <a:off x="6214313" y="1835446"/>
            <a:ext cx="316434" cy="358099"/>
            <a:chOff x="-56766175" y="3590375"/>
            <a:chExt cx="281200" cy="318225"/>
          </a:xfrm>
        </p:grpSpPr>
        <p:sp>
          <p:nvSpPr>
            <p:cNvPr id="8447" name="Google Shape;8447;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2"/>
          <p:cNvGrpSpPr/>
          <p:nvPr/>
        </p:nvGrpSpPr>
        <p:grpSpPr>
          <a:xfrm>
            <a:off x="6251269" y="2276817"/>
            <a:ext cx="272126" cy="358099"/>
            <a:chOff x="-56747275" y="3982600"/>
            <a:chExt cx="241825" cy="318225"/>
          </a:xfrm>
        </p:grpSpPr>
        <p:sp>
          <p:nvSpPr>
            <p:cNvPr id="8452" name="Google Shape;8452;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2"/>
          <p:cNvGrpSpPr/>
          <p:nvPr/>
        </p:nvGrpSpPr>
        <p:grpSpPr>
          <a:xfrm>
            <a:off x="4859020" y="3219055"/>
            <a:ext cx="358999" cy="342991"/>
            <a:chOff x="-54812875" y="3596675"/>
            <a:chExt cx="319025" cy="304800"/>
          </a:xfrm>
        </p:grpSpPr>
        <p:sp>
          <p:nvSpPr>
            <p:cNvPr id="8460" name="Google Shape;8460;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7" name="Google Shape;8467;p8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9" name="Google Shape;8469;p82"/>
          <p:cNvGrpSpPr/>
          <p:nvPr/>
        </p:nvGrpSpPr>
        <p:grpSpPr>
          <a:xfrm>
            <a:off x="4881188" y="3675538"/>
            <a:ext cx="314662" cy="358099"/>
            <a:chOff x="-54793175" y="3982600"/>
            <a:chExt cx="279625" cy="318225"/>
          </a:xfrm>
        </p:grpSpPr>
        <p:sp>
          <p:nvSpPr>
            <p:cNvPr id="8470" name="Google Shape;8470;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2"/>
          <p:cNvGrpSpPr/>
          <p:nvPr/>
        </p:nvGrpSpPr>
        <p:grpSpPr>
          <a:xfrm>
            <a:off x="7092647" y="2734774"/>
            <a:ext cx="314662" cy="358099"/>
            <a:chOff x="-52832000" y="3192625"/>
            <a:chExt cx="279625" cy="318225"/>
          </a:xfrm>
        </p:grpSpPr>
        <p:sp>
          <p:nvSpPr>
            <p:cNvPr id="8478" name="Google Shape;8478;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2"/>
          <p:cNvGrpSpPr/>
          <p:nvPr/>
        </p:nvGrpSpPr>
        <p:grpSpPr>
          <a:xfrm>
            <a:off x="5779179" y="2276142"/>
            <a:ext cx="323524" cy="358774"/>
            <a:chOff x="-57162350" y="3982000"/>
            <a:chExt cx="287500" cy="318825"/>
          </a:xfrm>
        </p:grpSpPr>
        <p:sp>
          <p:nvSpPr>
            <p:cNvPr id="8487" name="Google Shape;8487;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2"/>
          <p:cNvGrpSpPr/>
          <p:nvPr/>
        </p:nvGrpSpPr>
        <p:grpSpPr>
          <a:xfrm>
            <a:off x="7070492" y="3206648"/>
            <a:ext cx="358971" cy="357198"/>
            <a:chOff x="-52851675" y="3585650"/>
            <a:chExt cx="319000" cy="317425"/>
          </a:xfrm>
        </p:grpSpPr>
        <p:sp>
          <p:nvSpPr>
            <p:cNvPr id="8496" name="Google Shape;8496;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2"/>
          <p:cNvGrpSpPr/>
          <p:nvPr/>
        </p:nvGrpSpPr>
        <p:grpSpPr>
          <a:xfrm>
            <a:off x="7092647" y="3668449"/>
            <a:ext cx="314662" cy="358999"/>
            <a:chOff x="-52832000" y="3976300"/>
            <a:chExt cx="279625" cy="319025"/>
          </a:xfrm>
        </p:grpSpPr>
        <p:sp>
          <p:nvSpPr>
            <p:cNvPr id="8503" name="Google Shape;8503;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2"/>
          <p:cNvGrpSpPr/>
          <p:nvPr/>
        </p:nvGrpSpPr>
        <p:grpSpPr>
          <a:xfrm>
            <a:off x="6209853" y="4123097"/>
            <a:ext cx="316434" cy="358099"/>
            <a:chOff x="-51633225" y="3198925"/>
            <a:chExt cx="281200" cy="318225"/>
          </a:xfrm>
        </p:grpSpPr>
        <p:sp>
          <p:nvSpPr>
            <p:cNvPr id="8509" name="Google Shape;8509;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2"/>
          <p:cNvGrpSpPr/>
          <p:nvPr/>
        </p:nvGrpSpPr>
        <p:grpSpPr>
          <a:xfrm>
            <a:off x="6628676" y="1381018"/>
            <a:ext cx="365188" cy="357226"/>
            <a:chOff x="-56396775" y="3199700"/>
            <a:chExt cx="324525" cy="317450"/>
          </a:xfrm>
        </p:grpSpPr>
        <p:sp>
          <p:nvSpPr>
            <p:cNvPr id="8517" name="Google Shape;8517;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2"/>
          <p:cNvGrpSpPr/>
          <p:nvPr/>
        </p:nvGrpSpPr>
        <p:grpSpPr>
          <a:xfrm>
            <a:off x="6631771" y="1846953"/>
            <a:ext cx="358999" cy="335958"/>
            <a:chOff x="-56394425" y="3600600"/>
            <a:chExt cx="319025" cy="298550"/>
          </a:xfrm>
        </p:grpSpPr>
        <p:sp>
          <p:nvSpPr>
            <p:cNvPr id="8524" name="Google Shape;8524;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2"/>
          <p:cNvGrpSpPr/>
          <p:nvPr/>
        </p:nvGrpSpPr>
        <p:grpSpPr>
          <a:xfrm>
            <a:off x="6662538" y="2277717"/>
            <a:ext cx="327068" cy="357198"/>
            <a:chOff x="-56379450" y="3983400"/>
            <a:chExt cx="290650" cy="317425"/>
          </a:xfrm>
        </p:grpSpPr>
        <p:sp>
          <p:nvSpPr>
            <p:cNvPr id="8528" name="Google Shape;8528;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2"/>
          <p:cNvGrpSpPr/>
          <p:nvPr/>
        </p:nvGrpSpPr>
        <p:grpSpPr>
          <a:xfrm>
            <a:off x="5326242" y="2741864"/>
            <a:ext cx="316434" cy="358971"/>
            <a:chOff x="-54401725" y="3198925"/>
            <a:chExt cx="281200" cy="319000"/>
          </a:xfrm>
        </p:grpSpPr>
        <p:sp>
          <p:nvSpPr>
            <p:cNvPr id="8537" name="Google Shape;8537;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2"/>
          <p:cNvGrpSpPr/>
          <p:nvPr/>
        </p:nvGrpSpPr>
        <p:grpSpPr>
          <a:xfrm>
            <a:off x="5327128" y="3211965"/>
            <a:ext cx="314662" cy="358099"/>
            <a:chOff x="-54401725" y="3590375"/>
            <a:chExt cx="279625" cy="318225"/>
          </a:xfrm>
        </p:grpSpPr>
        <p:sp>
          <p:nvSpPr>
            <p:cNvPr id="8549" name="Google Shape;8549;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82"/>
          <p:cNvGrpSpPr/>
          <p:nvPr/>
        </p:nvGrpSpPr>
        <p:grpSpPr>
          <a:xfrm>
            <a:off x="5324920" y="3675538"/>
            <a:ext cx="319079" cy="358099"/>
            <a:chOff x="-54403300" y="3982600"/>
            <a:chExt cx="283550" cy="318225"/>
          </a:xfrm>
        </p:grpSpPr>
        <p:sp>
          <p:nvSpPr>
            <p:cNvPr id="8556" name="Google Shape;8556;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2"/>
          <p:cNvGrpSpPr/>
          <p:nvPr/>
        </p:nvGrpSpPr>
        <p:grpSpPr>
          <a:xfrm>
            <a:off x="7512313" y="2736772"/>
            <a:ext cx="356298" cy="356973"/>
            <a:chOff x="-52458650" y="3194400"/>
            <a:chExt cx="316625" cy="317225"/>
          </a:xfrm>
        </p:grpSpPr>
        <p:sp>
          <p:nvSpPr>
            <p:cNvPr id="8562" name="Google Shape;8562;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2"/>
          <p:cNvGrpSpPr/>
          <p:nvPr/>
        </p:nvGrpSpPr>
        <p:grpSpPr>
          <a:xfrm>
            <a:off x="4881188" y="2741864"/>
            <a:ext cx="314662" cy="358971"/>
            <a:chOff x="-54793175" y="3198925"/>
            <a:chExt cx="279625" cy="319000"/>
          </a:xfrm>
        </p:grpSpPr>
        <p:sp>
          <p:nvSpPr>
            <p:cNvPr id="8571" name="Google Shape;8571;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2"/>
          <p:cNvGrpSpPr/>
          <p:nvPr/>
        </p:nvGrpSpPr>
        <p:grpSpPr>
          <a:xfrm>
            <a:off x="7521611" y="3205748"/>
            <a:ext cx="337703" cy="357845"/>
            <a:chOff x="-52450000" y="3584850"/>
            <a:chExt cx="300100" cy="318000"/>
          </a:xfrm>
        </p:grpSpPr>
        <p:sp>
          <p:nvSpPr>
            <p:cNvPr id="8579" name="Google Shape;8579;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82"/>
          <p:cNvGrpSpPr/>
          <p:nvPr/>
        </p:nvGrpSpPr>
        <p:grpSpPr>
          <a:xfrm>
            <a:off x="7533131" y="3670221"/>
            <a:ext cx="314662" cy="357226"/>
            <a:chOff x="-52440550" y="3977875"/>
            <a:chExt cx="279625" cy="317450"/>
          </a:xfrm>
        </p:grpSpPr>
        <p:sp>
          <p:nvSpPr>
            <p:cNvPr id="8587" name="Google Shape;8587;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2"/>
          <p:cNvGrpSpPr/>
          <p:nvPr/>
        </p:nvGrpSpPr>
        <p:grpSpPr>
          <a:xfrm>
            <a:off x="6645066" y="4126427"/>
            <a:ext cx="314662" cy="358999"/>
            <a:chOff x="-51623775" y="3584850"/>
            <a:chExt cx="279625" cy="319025"/>
          </a:xfrm>
        </p:grpSpPr>
        <p:sp>
          <p:nvSpPr>
            <p:cNvPr id="8596" name="Google Shape;8596;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5" name="Google Shape;8605;p8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06" name="Google Shape;8606;p8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0"/>
        <p:cNvGrpSpPr/>
        <p:nvPr/>
      </p:nvGrpSpPr>
      <p:grpSpPr>
        <a:xfrm>
          <a:off x="0" y="0"/>
          <a:ext cx="0" cy="0"/>
          <a:chOff x="0" y="0"/>
          <a:chExt cx="0" cy="0"/>
        </a:xfrm>
      </p:grpSpPr>
      <p:grpSp>
        <p:nvGrpSpPr>
          <p:cNvPr id="8611" name="Google Shape;8611;p83"/>
          <p:cNvGrpSpPr/>
          <p:nvPr/>
        </p:nvGrpSpPr>
        <p:grpSpPr>
          <a:xfrm>
            <a:off x="885675" y="1386849"/>
            <a:ext cx="276003" cy="357300"/>
            <a:chOff x="-50469125" y="3183175"/>
            <a:chExt cx="233150" cy="301825"/>
          </a:xfrm>
        </p:grpSpPr>
        <p:sp>
          <p:nvSpPr>
            <p:cNvPr id="8612" name="Google Shape;8612;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3"/>
          <p:cNvGrpSpPr/>
          <p:nvPr/>
        </p:nvGrpSpPr>
        <p:grpSpPr>
          <a:xfrm>
            <a:off x="845574" y="1822251"/>
            <a:ext cx="356205" cy="355288"/>
            <a:chOff x="-50504575" y="3550975"/>
            <a:chExt cx="300900" cy="300125"/>
          </a:xfrm>
        </p:grpSpPr>
        <p:sp>
          <p:nvSpPr>
            <p:cNvPr id="8616" name="Google Shape;8616;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3"/>
          <p:cNvGrpSpPr/>
          <p:nvPr/>
        </p:nvGrpSpPr>
        <p:grpSpPr>
          <a:xfrm>
            <a:off x="845574" y="2260493"/>
            <a:ext cx="356205" cy="354341"/>
            <a:chOff x="-50503000" y="3921175"/>
            <a:chExt cx="300900" cy="299325"/>
          </a:xfrm>
        </p:grpSpPr>
        <p:sp>
          <p:nvSpPr>
            <p:cNvPr id="8621" name="Google Shape;8621;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3"/>
          <p:cNvGrpSpPr/>
          <p:nvPr/>
        </p:nvGrpSpPr>
        <p:grpSpPr>
          <a:xfrm>
            <a:off x="3049627" y="1406411"/>
            <a:ext cx="355258" cy="356205"/>
            <a:chOff x="-48630025" y="3199700"/>
            <a:chExt cx="300100" cy="300900"/>
          </a:xfrm>
        </p:grpSpPr>
        <p:sp>
          <p:nvSpPr>
            <p:cNvPr id="8627" name="Google Shape;8627;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3"/>
          <p:cNvGrpSpPr/>
          <p:nvPr/>
        </p:nvGrpSpPr>
        <p:grpSpPr>
          <a:xfrm>
            <a:off x="3049627" y="1843707"/>
            <a:ext cx="355258" cy="355258"/>
            <a:chOff x="-48630025" y="3569100"/>
            <a:chExt cx="300100" cy="300100"/>
          </a:xfrm>
        </p:grpSpPr>
        <p:sp>
          <p:nvSpPr>
            <p:cNvPr id="8631" name="Google Shape;8631;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3"/>
          <p:cNvGrpSpPr/>
          <p:nvPr/>
        </p:nvGrpSpPr>
        <p:grpSpPr>
          <a:xfrm>
            <a:off x="3050101" y="2281003"/>
            <a:ext cx="354311" cy="353394"/>
            <a:chOff x="-48629225" y="3938500"/>
            <a:chExt cx="299300" cy="298525"/>
          </a:xfrm>
        </p:grpSpPr>
        <p:sp>
          <p:nvSpPr>
            <p:cNvPr id="8642" name="Google Shape;8642;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3"/>
          <p:cNvGrpSpPr/>
          <p:nvPr/>
        </p:nvGrpSpPr>
        <p:grpSpPr>
          <a:xfrm>
            <a:off x="1785504" y="2752344"/>
            <a:ext cx="311458" cy="354341"/>
            <a:chOff x="-46762575" y="3200500"/>
            <a:chExt cx="263100" cy="299325"/>
          </a:xfrm>
        </p:grpSpPr>
        <p:sp>
          <p:nvSpPr>
            <p:cNvPr id="8647" name="Google Shape;8647;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3"/>
          <p:cNvGrpSpPr/>
          <p:nvPr/>
        </p:nvGrpSpPr>
        <p:grpSpPr>
          <a:xfrm>
            <a:off x="1763589" y="3211066"/>
            <a:ext cx="355288" cy="312375"/>
            <a:chOff x="-46779900" y="3588000"/>
            <a:chExt cx="300125" cy="263875"/>
          </a:xfrm>
        </p:grpSpPr>
        <p:sp>
          <p:nvSpPr>
            <p:cNvPr id="8653" name="Google Shape;8653;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3"/>
          <p:cNvGrpSpPr/>
          <p:nvPr/>
        </p:nvGrpSpPr>
        <p:grpSpPr>
          <a:xfrm>
            <a:off x="1764062" y="3625988"/>
            <a:ext cx="354341" cy="353394"/>
            <a:chOff x="-46779100" y="3938500"/>
            <a:chExt cx="299325" cy="298525"/>
          </a:xfrm>
        </p:grpSpPr>
        <p:sp>
          <p:nvSpPr>
            <p:cNvPr id="8658" name="Google Shape;8658;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3"/>
          <p:cNvGrpSpPr/>
          <p:nvPr/>
        </p:nvGrpSpPr>
        <p:grpSpPr>
          <a:xfrm>
            <a:off x="3971800" y="2758855"/>
            <a:ext cx="355258" cy="355288"/>
            <a:chOff x="-44924250" y="3206000"/>
            <a:chExt cx="300100" cy="300125"/>
          </a:xfrm>
        </p:grpSpPr>
        <p:sp>
          <p:nvSpPr>
            <p:cNvPr id="8661" name="Google Shape;8661;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3"/>
          <p:cNvGrpSpPr/>
          <p:nvPr/>
        </p:nvGrpSpPr>
        <p:grpSpPr>
          <a:xfrm>
            <a:off x="1286286" y="1386849"/>
            <a:ext cx="355258" cy="355258"/>
            <a:chOff x="-50134375" y="3183175"/>
            <a:chExt cx="300100" cy="300100"/>
          </a:xfrm>
        </p:grpSpPr>
        <p:sp>
          <p:nvSpPr>
            <p:cNvPr id="8667" name="Google Shape;8667;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3"/>
          <p:cNvGrpSpPr/>
          <p:nvPr/>
        </p:nvGrpSpPr>
        <p:grpSpPr>
          <a:xfrm>
            <a:off x="1286286" y="1822251"/>
            <a:ext cx="355258" cy="355288"/>
            <a:chOff x="-50134375" y="3550975"/>
            <a:chExt cx="300100" cy="300125"/>
          </a:xfrm>
        </p:grpSpPr>
        <p:sp>
          <p:nvSpPr>
            <p:cNvPr id="8678" name="Google Shape;8678;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3"/>
          <p:cNvGrpSpPr/>
          <p:nvPr/>
        </p:nvGrpSpPr>
        <p:grpSpPr>
          <a:xfrm>
            <a:off x="1286286" y="2259783"/>
            <a:ext cx="355258" cy="355051"/>
            <a:chOff x="-50134375" y="3920575"/>
            <a:chExt cx="300100" cy="299925"/>
          </a:xfrm>
        </p:grpSpPr>
        <p:sp>
          <p:nvSpPr>
            <p:cNvPr id="8681" name="Google Shape;8681;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3"/>
          <p:cNvGrpSpPr/>
          <p:nvPr/>
        </p:nvGrpSpPr>
        <p:grpSpPr>
          <a:xfrm>
            <a:off x="3497010" y="1407358"/>
            <a:ext cx="357123" cy="355258"/>
            <a:chOff x="-48262200" y="3200500"/>
            <a:chExt cx="301675" cy="300100"/>
          </a:xfrm>
        </p:grpSpPr>
        <p:sp>
          <p:nvSpPr>
            <p:cNvPr id="8685" name="Google Shape;8685;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3"/>
          <p:cNvGrpSpPr/>
          <p:nvPr/>
        </p:nvGrpSpPr>
        <p:grpSpPr>
          <a:xfrm>
            <a:off x="3526383" y="1844447"/>
            <a:ext cx="298377" cy="354519"/>
            <a:chOff x="-48233050" y="3569725"/>
            <a:chExt cx="252050" cy="299475"/>
          </a:xfrm>
        </p:grpSpPr>
        <p:sp>
          <p:nvSpPr>
            <p:cNvPr id="8695" name="Google Shape;8695;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83"/>
          <p:cNvGrpSpPr/>
          <p:nvPr/>
        </p:nvGrpSpPr>
        <p:grpSpPr>
          <a:xfrm>
            <a:off x="3550148" y="2278191"/>
            <a:ext cx="250847" cy="358070"/>
            <a:chOff x="-48216525" y="3936125"/>
            <a:chExt cx="211900" cy="302475"/>
          </a:xfrm>
        </p:grpSpPr>
        <p:sp>
          <p:nvSpPr>
            <p:cNvPr id="8699" name="Google Shape;8699;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3"/>
          <p:cNvGrpSpPr/>
          <p:nvPr/>
        </p:nvGrpSpPr>
        <p:grpSpPr>
          <a:xfrm>
            <a:off x="2205866" y="2753261"/>
            <a:ext cx="355258" cy="355288"/>
            <a:chOff x="-46410500" y="3201275"/>
            <a:chExt cx="300100" cy="300125"/>
          </a:xfrm>
        </p:grpSpPr>
        <p:sp>
          <p:nvSpPr>
            <p:cNvPr id="8704" name="Google Shape;8704;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3"/>
          <p:cNvGrpSpPr/>
          <p:nvPr/>
        </p:nvGrpSpPr>
        <p:grpSpPr>
          <a:xfrm>
            <a:off x="2205866" y="3188692"/>
            <a:ext cx="355258" cy="356205"/>
            <a:chOff x="-46409700" y="3569100"/>
            <a:chExt cx="300100" cy="300900"/>
          </a:xfrm>
        </p:grpSpPr>
        <p:sp>
          <p:nvSpPr>
            <p:cNvPr id="8710" name="Google Shape;8710;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3"/>
          <p:cNvGrpSpPr/>
          <p:nvPr/>
        </p:nvGrpSpPr>
        <p:grpSpPr>
          <a:xfrm>
            <a:off x="2193747" y="3624124"/>
            <a:ext cx="379497" cy="358070"/>
            <a:chOff x="-46422300" y="3936925"/>
            <a:chExt cx="320575" cy="302475"/>
          </a:xfrm>
        </p:grpSpPr>
        <p:sp>
          <p:nvSpPr>
            <p:cNvPr id="8716" name="Google Shape;8716;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3"/>
          <p:cNvGrpSpPr/>
          <p:nvPr/>
        </p:nvGrpSpPr>
        <p:grpSpPr>
          <a:xfrm>
            <a:off x="3971326" y="3178452"/>
            <a:ext cx="356205" cy="355258"/>
            <a:chOff x="-44914800" y="3560450"/>
            <a:chExt cx="300900" cy="300100"/>
          </a:xfrm>
        </p:grpSpPr>
        <p:sp>
          <p:nvSpPr>
            <p:cNvPr id="8719" name="Google Shape;8719;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83"/>
          <p:cNvGrpSpPr/>
          <p:nvPr/>
        </p:nvGrpSpPr>
        <p:grpSpPr>
          <a:xfrm>
            <a:off x="1726378" y="1387086"/>
            <a:ext cx="354311" cy="354104"/>
            <a:chOff x="-49764975" y="3183375"/>
            <a:chExt cx="299300" cy="299125"/>
          </a:xfrm>
        </p:grpSpPr>
        <p:sp>
          <p:nvSpPr>
            <p:cNvPr id="8725" name="Google Shape;8725;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3"/>
          <p:cNvGrpSpPr/>
          <p:nvPr/>
        </p:nvGrpSpPr>
        <p:grpSpPr>
          <a:xfrm>
            <a:off x="1726378" y="1822547"/>
            <a:ext cx="354311" cy="355909"/>
            <a:chOff x="-49764975" y="3551225"/>
            <a:chExt cx="299300" cy="300650"/>
          </a:xfrm>
        </p:grpSpPr>
        <p:sp>
          <p:nvSpPr>
            <p:cNvPr id="8735" name="Google Shape;8735;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3"/>
          <p:cNvGrpSpPr/>
          <p:nvPr/>
        </p:nvGrpSpPr>
        <p:grpSpPr>
          <a:xfrm>
            <a:off x="1724040" y="2259310"/>
            <a:ext cx="358987" cy="355525"/>
            <a:chOff x="-49766550" y="3920175"/>
            <a:chExt cx="303250" cy="300325"/>
          </a:xfrm>
        </p:grpSpPr>
        <p:sp>
          <p:nvSpPr>
            <p:cNvPr id="8747" name="Google Shape;8747;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3"/>
          <p:cNvGrpSpPr/>
          <p:nvPr/>
        </p:nvGrpSpPr>
        <p:grpSpPr>
          <a:xfrm>
            <a:off x="3939571" y="1407358"/>
            <a:ext cx="357123" cy="354341"/>
            <a:chOff x="-47892800" y="3200500"/>
            <a:chExt cx="301675" cy="299325"/>
          </a:xfrm>
        </p:grpSpPr>
        <p:sp>
          <p:nvSpPr>
            <p:cNvPr id="8752" name="Google Shape;8752;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3"/>
          <p:cNvGrpSpPr/>
          <p:nvPr/>
        </p:nvGrpSpPr>
        <p:grpSpPr>
          <a:xfrm>
            <a:off x="4003437" y="1843707"/>
            <a:ext cx="229391" cy="355258"/>
            <a:chOff x="-47839250" y="3569100"/>
            <a:chExt cx="193775" cy="300100"/>
          </a:xfrm>
        </p:grpSpPr>
        <p:sp>
          <p:nvSpPr>
            <p:cNvPr id="8759" name="Google Shape;8759;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3"/>
          <p:cNvGrpSpPr/>
          <p:nvPr/>
        </p:nvGrpSpPr>
        <p:grpSpPr>
          <a:xfrm>
            <a:off x="3940503" y="2280056"/>
            <a:ext cx="355258" cy="356205"/>
            <a:chOff x="-47892800" y="3937700"/>
            <a:chExt cx="300100" cy="300900"/>
          </a:xfrm>
        </p:grpSpPr>
        <p:sp>
          <p:nvSpPr>
            <p:cNvPr id="8766" name="Google Shape;8766;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3"/>
          <p:cNvGrpSpPr/>
          <p:nvPr/>
        </p:nvGrpSpPr>
        <p:grpSpPr>
          <a:xfrm>
            <a:off x="2645798" y="2773770"/>
            <a:ext cx="355258" cy="311458"/>
            <a:chOff x="-46042675" y="3218600"/>
            <a:chExt cx="300100" cy="263100"/>
          </a:xfrm>
        </p:grpSpPr>
        <p:sp>
          <p:nvSpPr>
            <p:cNvPr id="8775" name="Google Shape;8775;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3"/>
          <p:cNvGrpSpPr/>
          <p:nvPr/>
        </p:nvGrpSpPr>
        <p:grpSpPr>
          <a:xfrm>
            <a:off x="2645798" y="3188219"/>
            <a:ext cx="355258" cy="323118"/>
            <a:chOff x="-46042675" y="3568700"/>
            <a:chExt cx="300100" cy="272950"/>
          </a:xfrm>
        </p:grpSpPr>
        <p:sp>
          <p:nvSpPr>
            <p:cNvPr id="8782" name="Google Shape;8782;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3"/>
          <p:cNvGrpSpPr/>
          <p:nvPr/>
        </p:nvGrpSpPr>
        <p:grpSpPr>
          <a:xfrm>
            <a:off x="2687749" y="3625189"/>
            <a:ext cx="271357" cy="356057"/>
            <a:chOff x="-46007225" y="3937825"/>
            <a:chExt cx="229225" cy="300775"/>
          </a:xfrm>
        </p:grpSpPr>
        <p:sp>
          <p:nvSpPr>
            <p:cNvPr id="8787" name="Google Shape;8787;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83"/>
          <p:cNvGrpSpPr/>
          <p:nvPr/>
        </p:nvGrpSpPr>
        <p:grpSpPr>
          <a:xfrm>
            <a:off x="3993241" y="3615275"/>
            <a:ext cx="312375" cy="357596"/>
            <a:chOff x="-44895900" y="3929450"/>
            <a:chExt cx="263875" cy="302075"/>
          </a:xfrm>
        </p:grpSpPr>
        <p:sp>
          <p:nvSpPr>
            <p:cNvPr id="8798" name="Google Shape;8798;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3"/>
          <p:cNvGrpSpPr/>
          <p:nvPr/>
        </p:nvGrpSpPr>
        <p:grpSpPr>
          <a:xfrm>
            <a:off x="2167060" y="1398036"/>
            <a:ext cx="356205" cy="332885"/>
            <a:chOff x="-49397175" y="3192625"/>
            <a:chExt cx="300900" cy="281200"/>
          </a:xfrm>
        </p:grpSpPr>
        <p:sp>
          <p:nvSpPr>
            <p:cNvPr id="8805" name="Google Shape;8805;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83"/>
          <p:cNvGrpSpPr/>
          <p:nvPr/>
        </p:nvGrpSpPr>
        <p:grpSpPr>
          <a:xfrm>
            <a:off x="2193163" y="1822251"/>
            <a:ext cx="304000" cy="356205"/>
            <a:chOff x="-49375900" y="3550975"/>
            <a:chExt cx="256800" cy="300900"/>
          </a:xfrm>
        </p:grpSpPr>
        <p:sp>
          <p:nvSpPr>
            <p:cNvPr id="8813" name="Google Shape;8813;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3"/>
          <p:cNvGrpSpPr/>
          <p:nvPr/>
        </p:nvGrpSpPr>
        <p:grpSpPr>
          <a:xfrm>
            <a:off x="2188516" y="2259546"/>
            <a:ext cx="313293" cy="356205"/>
            <a:chOff x="-49378250" y="3920375"/>
            <a:chExt cx="264650" cy="300900"/>
          </a:xfrm>
        </p:grpSpPr>
        <p:sp>
          <p:nvSpPr>
            <p:cNvPr id="8825" name="Google Shape;8825;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3"/>
          <p:cNvGrpSpPr/>
          <p:nvPr/>
        </p:nvGrpSpPr>
        <p:grpSpPr>
          <a:xfrm>
            <a:off x="907504" y="2752344"/>
            <a:ext cx="312375" cy="357123"/>
            <a:chOff x="-47505300" y="3200500"/>
            <a:chExt cx="263875" cy="301675"/>
          </a:xfrm>
        </p:grpSpPr>
        <p:sp>
          <p:nvSpPr>
            <p:cNvPr id="8833" name="Google Shape;8833;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3"/>
          <p:cNvGrpSpPr/>
          <p:nvPr/>
        </p:nvGrpSpPr>
        <p:grpSpPr>
          <a:xfrm>
            <a:off x="885604" y="3188692"/>
            <a:ext cx="356176" cy="355051"/>
            <a:chOff x="-47524975" y="3569100"/>
            <a:chExt cx="300875" cy="299925"/>
          </a:xfrm>
        </p:grpSpPr>
        <p:sp>
          <p:nvSpPr>
            <p:cNvPr id="8847" name="Google Shape;8847;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3"/>
          <p:cNvGrpSpPr/>
          <p:nvPr/>
        </p:nvGrpSpPr>
        <p:grpSpPr>
          <a:xfrm>
            <a:off x="886062" y="3667954"/>
            <a:ext cx="355258" cy="270410"/>
            <a:chOff x="-47523400" y="3973950"/>
            <a:chExt cx="300100" cy="228425"/>
          </a:xfrm>
        </p:grpSpPr>
        <p:sp>
          <p:nvSpPr>
            <p:cNvPr id="8853" name="Google Shape;8853;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3"/>
          <p:cNvGrpSpPr/>
          <p:nvPr/>
        </p:nvGrpSpPr>
        <p:grpSpPr>
          <a:xfrm>
            <a:off x="3091183" y="2750953"/>
            <a:ext cx="354341" cy="357596"/>
            <a:chOff x="-45673275" y="3199325"/>
            <a:chExt cx="299325" cy="302075"/>
          </a:xfrm>
        </p:grpSpPr>
        <p:sp>
          <p:nvSpPr>
            <p:cNvPr id="8859" name="Google Shape;8859;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3"/>
          <p:cNvGrpSpPr/>
          <p:nvPr/>
        </p:nvGrpSpPr>
        <p:grpSpPr>
          <a:xfrm>
            <a:off x="3090251" y="3209202"/>
            <a:ext cx="356205" cy="314240"/>
            <a:chOff x="-45674075" y="3586425"/>
            <a:chExt cx="300900" cy="265450"/>
          </a:xfrm>
        </p:grpSpPr>
        <p:sp>
          <p:nvSpPr>
            <p:cNvPr id="8863" name="Google Shape;8863;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3"/>
          <p:cNvGrpSpPr/>
          <p:nvPr/>
        </p:nvGrpSpPr>
        <p:grpSpPr>
          <a:xfrm>
            <a:off x="3091183" y="3625041"/>
            <a:ext cx="354341" cy="356205"/>
            <a:chOff x="-45673275" y="3937700"/>
            <a:chExt cx="299325" cy="300900"/>
          </a:xfrm>
        </p:grpSpPr>
        <p:sp>
          <p:nvSpPr>
            <p:cNvPr id="8866" name="Google Shape;8866;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3"/>
          <p:cNvGrpSpPr/>
          <p:nvPr/>
        </p:nvGrpSpPr>
        <p:grpSpPr>
          <a:xfrm>
            <a:off x="2205349" y="4117825"/>
            <a:ext cx="356205" cy="356205"/>
            <a:chOff x="-44512325" y="3176075"/>
            <a:chExt cx="300900" cy="300900"/>
          </a:xfrm>
        </p:grpSpPr>
        <p:sp>
          <p:nvSpPr>
            <p:cNvPr id="8873" name="Google Shape;8873;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3"/>
          <p:cNvGrpSpPr/>
          <p:nvPr/>
        </p:nvGrpSpPr>
        <p:grpSpPr>
          <a:xfrm>
            <a:off x="2608689" y="1386849"/>
            <a:ext cx="354341" cy="354341"/>
            <a:chOff x="-49027775" y="3183175"/>
            <a:chExt cx="299325" cy="299325"/>
          </a:xfrm>
        </p:grpSpPr>
        <p:sp>
          <p:nvSpPr>
            <p:cNvPr id="8877" name="Google Shape;8877;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3"/>
          <p:cNvGrpSpPr/>
          <p:nvPr/>
        </p:nvGrpSpPr>
        <p:grpSpPr>
          <a:xfrm>
            <a:off x="2608230" y="1822251"/>
            <a:ext cx="355258" cy="357152"/>
            <a:chOff x="-49027775" y="3550975"/>
            <a:chExt cx="300100" cy="301700"/>
          </a:xfrm>
        </p:grpSpPr>
        <p:sp>
          <p:nvSpPr>
            <p:cNvPr id="8882" name="Google Shape;8882;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3"/>
          <p:cNvGrpSpPr/>
          <p:nvPr/>
        </p:nvGrpSpPr>
        <p:grpSpPr>
          <a:xfrm>
            <a:off x="2606306" y="2259310"/>
            <a:ext cx="359106" cy="355525"/>
            <a:chOff x="-49031025" y="3920175"/>
            <a:chExt cx="303350" cy="300325"/>
          </a:xfrm>
        </p:grpSpPr>
        <p:sp>
          <p:nvSpPr>
            <p:cNvPr id="8893" name="Google Shape;8893;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3"/>
          <p:cNvGrpSpPr/>
          <p:nvPr/>
        </p:nvGrpSpPr>
        <p:grpSpPr>
          <a:xfrm>
            <a:off x="1322411" y="2752344"/>
            <a:ext cx="356176" cy="354341"/>
            <a:chOff x="-47155575" y="3200500"/>
            <a:chExt cx="300875" cy="299325"/>
          </a:xfrm>
        </p:grpSpPr>
        <p:sp>
          <p:nvSpPr>
            <p:cNvPr id="8900" name="Google Shape;8900;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3"/>
          <p:cNvGrpSpPr/>
          <p:nvPr/>
        </p:nvGrpSpPr>
        <p:grpSpPr>
          <a:xfrm>
            <a:off x="1322870" y="3188692"/>
            <a:ext cx="355258" cy="355258"/>
            <a:chOff x="-47154800" y="3569100"/>
            <a:chExt cx="300100" cy="300100"/>
          </a:xfrm>
        </p:grpSpPr>
        <p:sp>
          <p:nvSpPr>
            <p:cNvPr id="8907" name="Google Shape;8907;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3"/>
          <p:cNvGrpSpPr/>
          <p:nvPr/>
        </p:nvGrpSpPr>
        <p:grpSpPr>
          <a:xfrm>
            <a:off x="1323343" y="3626905"/>
            <a:ext cx="354311" cy="353423"/>
            <a:chOff x="-47154000" y="3939275"/>
            <a:chExt cx="299300" cy="298550"/>
          </a:xfrm>
        </p:grpSpPr>
        <p:sp>
          <p:nvSpPr>
            <p:cNvPr id="8914" name="Google Shape;8914;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3"/>
          <p:cNvGrpSpPr/>
          <p:nvPr/>
        </p:nvGrpSpPr>
        <p:grpSpPr>
          <a:xfrm>
            <a:off x="3548633" y="2752344"/>
            <a:ext cx="312375" cy="354341"/>
            <a:chOff x="-45286550" y="3200500"/>
            <a:chExt cx="263875" cy="299325"/>
          </a:xfrm>
        </p:grpSpPr>
        <p:sp>
          <p:nvSpPr>
            <p:cNvPr id="8919" name="Google Shape;8919;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83"/>
          <p:cNvGrpSpPr/>
          <p:nvPr/>
        </p:nvGrpSpPr>
        <p:grpSpPr>
          <a:xfrm>
            <a:off x="3548633" y="3189639"/>
            <a:ext cx="312375" cy="354311"/>
            <a:chOff x="-45286550" y="3569900"/>
            <a:chExt cx="263875" cy="299300"/>
          </a:xfrm>
        </p:grpSpPr>
        <p:sp>
          <p:nvSpPr>
            <p:cNvPr id="8923" name="Google Shape;8923;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3"/>
          <p:cNvGrpSpPr/>
          <p:nvPr/>
        </p:nvGrpSpPr>
        <p:grpSpPr>
          <a:xfrm>
            <a:off x="3559820" y="3625988"/>
            <a:ext cx="290001" cy="355258"/>
            <a:chOff x="-45277900" y="3938500"/>
            <a:chExt cx="244975" cy="300100"/>
          </a:xfrm>
        </p:grpSpPr>
        <p:sp>
          <p:nvSpPr>
            <p:cNvPr id="8930" name="Google Shape;8930;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83"/>
          <p:cNvGrpSpPr/>
          <p:nvPr/>
        </p:nvGrpSpPr>
        <p:grpSpPr>
          <a:xfrm>
            <a:off x="2645769" y="4095090"/>
            <a:ext cx="355258" cy="355258"/>
            <a:chOff x="-44502875" y="3576975"/>
            <a:chExt cx="300100" cy="300100"/>
          </a:xfrm>
        </p:grpSpPr>
        <p:sp>
          <p:nvSpPr>
            <p:cNvPr id="8935" name="Google Shape;8935;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3"/>
          <p:cNvGrpSpPr/>
          <p:nvPr/>
        </p:nvGrpSpPr>
        <p:grpSpPr>
          <a:xfrm>
            <a:off x="4858981" y="1820745"/>
            <a:ext cx="356196" cy="354670"/>
            <a:chOff x="-13946200" y="3647075"/>
            <a:chExt cx="353650" cy="352100"/>
          </a:xfrm>
        </p:grpSpPr>
        <p:sp>
          <p:nvSpPr>
            <p:cNvPr id="8939" name="Google Shape;8939;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3"/>
          <p:cNvGrpSpPr/>
          <p:nvPr/>
        </p:nvGrpSpPr>
        <p:grpSpPr>
          <a:xfrm>
            <a:off x="6642374" y="1380228"/>
            <a:ext cx="357002" cy="354267"/>
            <a:chOff x="-12163025" y="3214275"/>
            <a:chExt cx="354450" cy="351700"/>
          </a:xfrm>
        </p:grpSpPr>
        <p:sp>
          <p:nvSpPr>
            <p:cNvPr id="8946" name="Google Shape;8946;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83"/>
          <p:cNvGrpSpPr/>
          <p:nvPr/>
        </p:nvGrpSpPr>
        <p:grpSpPr>
          <a:xfrm>
            <a:off x="6643154" y="1819965"/>
            <a:ext cx="355441" cy="356232"/>
            <a:chOff x="-12160675" y="3647875"/>
            <a:chExt cx="352900" cy="353650"/>
          </a:xfrm>
        </p:grpSpPr>
        <p:sp>
          <p:nvSpPr>
            <p:cNvPr id="8950" name="Google Shape;8950;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3"/>
          <p:cNvGrpSpPr/>
          <p:nvPr/>
        </p:nvGrpSpPr>
        <p:grpSpPr>
          <a:xfrm>
            <a:off x="6653870" y="2264421"/>
            <a:ext cx="354635" cy="356232"/>
            <a:chOff x="-12160675" y="4081850"/>
            <a:chExt cx="352100" cy="353650"/>
          </a:xfrm>
        </p:grpSpPr>
        <p:sp>
          <p:nvSpPr>
            <p:cNvPr id="8958" name="Google Shape;8958;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3"/>
          <p:cNvGrpSpPr/>
          <p:nvPr/>
        </p:nvGrpSpPr>
        <p:grpSpPr>
          <a:xfrm>
            <a:off x="4858836" y="2738864"/>
            <a:ext cx="355416" cy="355652"/>
            <a:chOff x="-10391650" y="3180600"/>
            <a:chExt cx="352875" cy="353075"/>
          </a:xfrm>
        </p:grpSpPr>
        <p:sp>
          <p:nvSpPr>
            <p:cNvPr id="8965" name="Google Shape;8965;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3"/>
          <p:cNvGrpSpPr/>
          <p:nvPr/>
        </p:nvGrpSpPr>
        <p:grpSpPr>
          <a:xfrm>
            <a:off x="4858835" y="3215662"/>
            <a:ext cx="354635" cy="353890"/>
            <a:chOff x="-10390875" y="3616350"/>
            <a:chExt cx="352100" cy="351325"/>
          </a:xfrm>
        </p:grpSpPr>
        <p:sp>
          <p:nvSpPr>
            <p:cNvPr id="8972" name="Google Shape;8972;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3"/>
          <p:cNvGrpSpPr/>
          <p:nvPr/>
        </p:nvGrpSpPr>
        <p:grpSpPr>
          <a:xfrm>
            <a:off x="7525810" y="2740327"/>
            <a:ext cx="312585" cy="354670"/>
            <a:chOff x="-10370400" y="4049550"/>
            <a:chExt cx="310350" cy="352100"/>
          </a:xfrm>
        </p:grpSpPr>
        <p:sp>
          <p:nvSpPr>
            <p:cNvPr id="8976" name="Google Shape;8976;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83"/>
          <p:cNvGrpSpPr/>
          <p:nvPr/>
        </p:nvGrpSpPr>
        <p:grpSpPr>
          <a:xfrm>
            <a:off x="6630066" y="2739268"/>
            <a:ext cx="379236" cy="354847"/>
            <a:chOff x="-8674650" y="3210975"/>
            <a:chExt cx="376525" cy="352275"/>
          </a:xfrm>
        </p:grpSpPr>
        <p:sp>
          <p:nvSpPr>
            <p:cNvPr id="8982" name="Google Shape;8982;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3"/>
          <p:cNvGrpSpPr/>
          <p:nvPr/>
        </p:nvGrpSpPr>
        <p:grpSpPr>
          <a:xfrm>
            <a:off x="5301563" y="1820745"/>
            <a:ext cx="356221" cy="354670"/>
            <a:chOff x="-13512225" y="3647075"/>
            <a:chExt cx="353675" cy="352100"/>
          </a:xfrm>
        </p:grpSpPr>
        <p:sp>
          <p:nvSpPr>
            <p:cNvPr id="8989" name="Google Shape;8989;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83"/>
          <p:cNvGrpSpPr/>
          <p:nvPr/>
        </p:nvGrpSpPr>
        <p:grpSpPr>
          <a:xfrm>
            <a:off x="5311876" y="2264811"/>
            <a:ext cx="356221" cy="355451"/>
            <a:chOff x="-13512225" y="4080275"/>
            <a:chExt cx="353675" cy="352875"/>
          </a:xfrm>
        </p:grpSpPr>
        <p:sp>
          <p:nvSpPr>
            <p:cNvPr id="9000" name="Google Shape;9000;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83"/>
          <p:cNvGrpSpPr/>
          <p:nvPr/>
        </p:nvGrpSpPr>
        <p:grpSpPr>
          <a:xfrm>
            <a:off x="7084956" y="1412172"/>
            <a:ext cx="356196" cy="290379"/>
            <a:chOff x="-11728250" y="3245400"/>
            <a:chExt cx="353650" cy="288275"/>
          </a:xfrm>
        </p:grpSpPr>
        <p:sp>
          <p:nvSpPr>
            <p:cNvPr id="9012" name="Google Shape;9012;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3"/>
          <p:cNvGrpSpPr/>
          <p:nvPr/>
        </p:nvGrpSpPr>
        <p:grpSpPr>
          <a:xfrm>
            <a:off x="7117464" y="2264811"/>
            <a:ext cx="311804" cy="355451"/>
            <a:chOff x="-11703850" y="4081850"/>
            <a:chExt cx="309575" cy="352875"/>
          </a:xfrm>
        </p:grpSpPr>
        <p:sp>
          <p:nvSpPr>
            <p:cNvPr id="9018" name="Google Shape;9018;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83"/>
          <p:cNvGrpSpPr/>
          <p:nvPr/>
        </p:nvGrpSpPr>
        <p:grpSpPr>
          <a:xfrm>
            <a:off x="5306120" y="2738964"/>
            <a:ext cx="357002" cy="355451"/>
            <a:chOff x="-9958475" y="3180025"/>
            <a:chExt cx="354450" cy="352875"/>
          </a:xfrm>
        </p:grpSpPr>
        <p:sp>
          <p:nvSpPr>
            <p:cNvPr id="9027" name="Google Shape;9027;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3"/>
          <p:cNvGrpSpPr/>
          <p:nvPr/>
        </p:nvGrpSpPr>
        <p:grpSpPr>
          <a:xfrm>
            <a:off x="5315247" y="3214945"/>
            <a:ext cx="337966" cy="355325"/>
            <a:chOff x="-9949025" y="3615575"/>
            <a:chExt cx="335550" cy="352750"/>
          </a:xfrm>
        </p:grpSpPr>
        <p:sp>
          <p:nvSpPr>
            <p:cNvPr id="9031" name="Google Shape;9031;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3"/>
          <p:cNvGrpSpPr/>
          <p:nvPr/>
        </p:nvGrpSpPr>
        <p:grpSpPr>
          <a:xfrm>
            <a:off x="7950093" y="2738451"/>
            <a:ext cx="360175" cy="358423"/>
            <a:chOff x="-9961625" y="4048175"/>
            <a:chExt cx="357600" cy="355825"/>
          </a:xfrm>
        </p:grpSpPr>
        <p:sp>
          <p:nvSpPr>
            <p:cNvPr id="9035" name="Google Shape;9035;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3"/>
          <p:cNvGrpSpPr/>
          <p:nvPr/>
        </p:nvGrpSpPr>
        <p:grpSpPr>
          <a:xfrm>
            <a:off x="6636814" y="3213963"/>
            <a:ext cx="364959" cy="357289"/>
            <a:chOff x="-8680950" y="3624225"/>
            <a:chExt cx="362350" cy="354700"/>
          </a:xfrm>
        </p:grpSpPr>
        <p:sp>
          <p:nvSpPr>
            <p:cNvPr id="9042" name="Google Shape;9042;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83"/>
          <p:cNvGrpSpPr/>
          <p:nvPr/>
        </p:nvGrpSpPr>
        <p:grpSpPr>
          <a:xfrm>
            <a:off x="5773058" y="1379624"/>
            <a:ext cx="313365" cy="355476"/>
            <a:chOff x="-13056975" y="3212300"/>
            <a:chExt cx="311125" cy="352900"/>
          </a:xfrm>
        </p:grpSpPr>
        <p:sp>
          <p:nvSpPr>
            <p:cNvPr id="9049" name="Google Shape;9049;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3"/>
          <p:cNvGrpSpPr/>
          <p:nvPr/>
        </p:nvGrpSpPr>
        <p:grpSpPr>
          <a:xfrm>
            <a:off x="5750446" y="1820418"/>
            <a:ext cx="358588" cy="355325"/>
            <a:chOff x="-13077450" y="3647075"/>
            <a:chExt cx="356025" cy="352750"/>
          </a:xfrm>
        </p:grpSpPr>
        <p:sp>
          <p:nvSpPr>
            <p:cNvPr id="9054" name="Google Shape;9054;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3"/>
          <p:cNvGrpSpPr/>
          <p:nvPr/>
        </p:nvGrpSpPr>
        <p:grpSpPr>
          <a:xfrm>
            <a:off x="5761552" y="2264018"/>
            <a:ext cx="357002" cy="357037"/>
            <a:chOff x="-13079025" y="4079475"/>
            <a:chExt cx="354450" cy="354450"/>
          </a:xfrm>
        </p:grpSpPr>
        <p:sp>
          <p:nvSpPr>
            <p:cNvPr id="9058" name="Google Shape;9058;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83"/>
          <p:cNvGrpSpPr/>
          <p:nvPr/>
        </p:nvGrpSpPr>
        <p:grpSpPr>
          <a:xfrm>
            <a:off x="7534619" y="1380027"/>
            <a:ext cx="356221" cy="354670"/>
            <a:chOff x="-11292700" y="3213875"/>
            <a:chExt cx="353675" cy="352100"/>
          </a:xfrm>
        </p:grpSpPr>
        <p:sp>
          <p:nvSpPr>
            <p:cNvPr id="9063" name="Google Shape;9063;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3"/>
          <p:cNvGrpSpPr/>
          <p:nvPr/>
        </p:nvGrpSpPr>
        <p:grpSpPr>
          <a:xfrm>
            <a:off x="7528677" y="1819965"/>
            <a:ext cx="368106" cy="356232"/>
            <a:chOff x="-11299000" y="3647875"/>
            <a:chExt cx="365475" cy="353650"/>
          </a:xfrm>
        </p:grpSpPr>
        <p:sp>
          <p:nvSpPr>
            <p:cNvPr id="9071" name="Google Shape;9071;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83"/>
          <p:cNvGrpSpPr/>
          <p:nvPr/>
        </p:nvGrpSpPr>
        <p:grpSpPr>
          <a:xfrm>
            <a:off x="7544139" y="2275916"/>
            <a:ext cx="357808" cy="333240"/>
            <a:chOff x="-11295075" y="4092875"/>
            <a:chExt cx="355250" cy="330825"/>
          </a:xfrm>
        </p:grpSpPr>
        <p:sp>
          <p:nvSpPr>
            <p:cNvPr id="9078" name="Google Shape;9078;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83"/>
          <p:cNvGrpSpPr/>
          <p:nvPr/>
        </p:nvGrpSpPr>
        <p:grpSpPr>
          <a:xfrm>
            <a:off x="5769739" y="2738964"/>
            <a:ext cx="312585" cy="355451"/>
            <a:chOff x="-9500075" y="3180800"/>
            <a:chExt cx="310350" cy="352875"/>
          </a:xfrm>
        </p:grpSpPr>
        <p:sp>
          <p:nvSpPr>
            <p:cNvPr id="9084" name="Google Shape;9084;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3"/>
          <p:cNvGrpSpPr/>
          <p:nvPr/>
        </p:nvGrpSpPr>
        <p:grpSpPr>
          <a:xfrm>
            <a:off x="5747530" y="3214479"/>
            <a:ext cx="356221" cy="356257"/>
            <a:chOff x="-9523700" y="3614000"/>
            <a:chExt cx="353675" cy="353675"/>
          </a:xfrm>
        </p:grpSpPr>
        <p:sp>
          <p:nvSpPr>
            <p:cNvPr id="9094" name="Google Shape;9094;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3"/>
          <p:cNvGrpSpPr/>
          <p:nvPr/>
        </p:nvGrpSpPr>
        <p:grpSpPr>
          <a:xfrm>
            <a:off x="7532481" y="3237121"/>
            <a:ext cx="356221" cy="354670"/>
            <a:chOff x="-9523700" y="4049550"/>
            <a:chExt cx="353675" cy="352100"/>
          </a:xfrm>
        </p:grpSpPr>
        <p:sp>
          <p:nvSpPr>
            <p:cNvPr id="9104" name="Google Shape;9104;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83"/>
          <p:cNvGrpSpPr/>
          <p:nvPr/>
        </p:nvGrpSpPr>
        <p:grpSpPr>
          <a:xfrm>
            <a:off x="7088596" y="3237094"/>
            <a:ext cx="357002" cy="311029"/>
            <a:chOff x="-8209150" y="3659675"/>
            <a:chExt cx="354450" cy="308775"/>
          </a:xfrm>
        </p:grpSpPr>
        <p:sp>
          <p:nvSpPr>
            <p:cNvPr id="9112" name="Google Shape;9112;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3"/>
          <p:cNvGrpSpPr/>
          <p:nvPr/>
        </p:nvGrpSpPr>
        <p:grpSpPr>
          <a:xfrm>
            <a:off x="6202157" y="2266007"/>
            <a:ext cx="356221" cy="353059"/>
            <a:chOff x="-12643475" y="4081850"/>
            <a:chExt cx="353675" cy="350500"/>
          </a:xfrm>
        </p:grpSpPr>
        <p:sp>
          <p:nvSpPr>
            <p:cNvPr id="9119" name="Google Shape;9119;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3" name="Google Shape;9123;p8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4" name="Google Shape;9124;p83"/>
          <p:cNvGrpSpPr/>
          <p:nvPr/>
        </p:nvGrpSpPr>
        <p:grpSpPr>
          <a:xfrm>
            <a:off x="7984757" y="2275916"/>
            <a:ext cx="356221" cy="333240"/>
            <a:chOff x="-10858725" y="4092875"/>
            <a:chExt cx="353675" cy="330825"/>
          </a:xfrm>
        </p:grpSpPr>
        <p:sp>
          <p:nvSpPr>
            <p:cNvPr id="9125" name="Google Shape;9125;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3"/>
          <p:cNvGrpSpPr/>
          <p:nvPr/>
        </p:nvGrpSpPr>
        <p:grpSpPr>
          <a:xfrm>
            <a:off x="6243280" y="3214882"/>
            <a:ext cx="252278" cy="355451"/>
            <a:chOff x="-9039300" y="3614000"/>
            <a:chExt cx="250475" cy="352875"/>
          </a:xfrm>
        </p:grpSpPr>
        <p:sp>
          <p:nvSpPr>
            <p:cNvPr id="9132" name="Google Shape;9132;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3"/>
          <p:cNvGrpSpPr/>
          <p:nvPr/>
        </p:nvGrpSpPr>
        <p:grpSpPr>
          <a:xfrm>
            <a:off x="7975246" y="3237121"/>
            <a:ext cx="354635" cy="354670"/>
            <a:chOff x="-9088150" y="4049550"/>
            <a:chExt cx="352100" cy="352100"/>
          </a:xfrm>
        </p:grpSpPr>
        <p:sp>
          <p:nvSpPr>
            <p:cNvPr id="9135" name="Google Shape;9135;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3"/>
          <p:cNvGrpSpPr/>
          <p:nvPr/>
        </p:nvGrpSpPr>
        <p:grpSpPr>
          <a:xfrm>
            <a:off x="7109610" y="2739354"/>
            <a:ext cx="315757" cy="354670"/>
            <a:chOff x="-8191825" y="3174500"/>
            <a:chExt cx="313500" cy="352100"/>
          </a:xfrm>
        </p:grpSpPr>
        <p:sp>
          <p:nvSpPr>
            <p:cNvPr id="9142" name="Google Shape;9142;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83"/>
          <p:cNvGrpSpPr/>
          <p:nvPr/>
        </p:nvGrpSpPr>
        <p:grpSpPr>
          <a:xfrm>
            <a:off x="4858968" y="1379875"/>
            <a:ext cx="356221" cy="354973"/>
            <a:chOff x="-13947000" y="3212800"/>
            <a:chExt cx="353675" cy="352400"/>
          </a:xfrm>
        </p:grpSpPr>
        <p:sp>
          <p:nvSpPr>
            <p:cNvPr id="9146" name="Google Shape;9146;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8" name="Google Shape;9148;p8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83"/>
          <p:cNvGrpSpPr/>
          <p:nvPr/>
        </p:nvGrpSpPr>
        <p:grpSpPr>
          <a:xfrm>
            <a:off x="5301563" y="1379233"/>
            <a:ext cx="356221" cy="356257"/>
            <a:chOff x="-13512225" y="3211525"/>
            <a:chExt cx="353675" cy="353675"/>
          </a:xfrm>
        </p:grpSpPr>
        <p:sp>
          <p:nvSpPr>
            <p:cNvPr id="9150" name="Google Shape;9150;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3"/>
          <p:cNvGrpSpPr/>
          <p:nvPr/>
        </p:nvGrpSpPr>
        <p:grpSpPr>
          <a:xfrm>
            <a:off x="6191845" y="1379624"/>
            <a:ext cx="356221" cy="355476"/>
            <a:chOff x="-12643475" y="3212300"/>
            <a:chExt cx="353675" cy="352900"/>
          </a:xfrm>
        </p:grpSpPr>
        <p:sp>
          <p:nvSpPr>
            <p:cNvPr id="9156" name="Google Shape;9156;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3"/>
          <p:cNvGrpSpPr/>
          <p:nvPr/>
        </p:nvGrpSpPr>
        <p:grpSpPr>
          <a:xfrm>
            <a:off x="6191845" y="1831398"/>
            <a:ext cx="356221" cy="333366"/>
            <a:chOff x="-12643475" y="3657325"/>
            <a:chExt cx="353675" cy="330950"/>
          </a:xfrm>
        </p:grpSpPr>
        <p:sp>
          <p:nvSpPr>
            <p:cNvPr id="9166" name="Google Shape;9166;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3"/>
          <p:cNvGrpSpPr/>
          <p:nvPr/>
        </p:nvGrpSpPr>
        <p:grpSpPr>
          <a:xfrm>
            <a:off x="7974847" y="1380027"/>
            <a:ext cx="355416" cy="354670"/>
            <a:chOff x="-10857925" y="3213875"/>
            <a:chExt cx="352875" cy="352100"/>
          </a:xfrm>
        </p:grpSpPr>
        <p:sp>
          <p:nvSpPr>
            <p:cNvPr id="9173" name="Google Shape;9173;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83"/>
          <p:cNvGrpSpPr/>
          <p:nvPr/>
        </p:nvGrpSpPr>
        <p:grpSpPr>
          <a:xfrm>
            <a:off x="6191762" y="2739455"/>
            <a:ext cx="356096" cy="354469"/>
            <a:chOff x="-9089725" y="3180200"/>
            <a:chExt cx="353550" cy="351900"/>
          </a:xfrm>
        </p:grpSpPr>
        <p:sp>
          <p:nvSpPr>
            <p:cNvPr id="9184" name="Google Shape;9184;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83"/>
          <p:cNvGrpSpPr/>
          <p:nvPr/>
        </p:nvGrpSpPr>
        <p:grpSpPr>
          <a:xfrm>
            <a:off x="7083760" y="1819260"/>
            <a:ext cx="358588" cy="357642"/>
            <a:chOff x="7083760" y="1971660"/>
            <a:chExt cx="358588" cy="357642"/>
          </a:xfrm>
        </p:grpSpPr>
        <p:sp>
          <p:nvSpPr>
            <p:cNvPr id="9187" name="Google Shape;9187;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9" name="Google Shape;9199;p8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00" name="Google Shape;9200;p8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4"/>
        <p:cNvGrpSpPr/>
        <p:nvPr/>
      </p:nvGrpSpPr>
      <p:grpSpPr>
        <a:xfrm>
          <a:off x="0" y="0"/>
          <a:ext cx="0" cy="0"/>
          <a:chOff x="0" y="0"/>
          <a:chExt cx="0" cy="0"/>
        </a:xfrm>
      </p:grpSpPr>
      <p:sp>
        <p:nvSpPr>
          <p:cNvPr id="9205" name="Google Shape;9205;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6" name="Google Shape;9206;p84"/>
          <p:cNvGrpSpPr/>
          <p:nvPr/>
        </p:nvGrpSpPr>
        <p:grpSpPr>
          <a:xfrm>
            <a:off x="748855" y="2243507"/>
            <a:ext cx="452798" cy="449473"/>
            <a:chOff x="-21322300" y="3693325"/>
            <a:chExt cx="306400" cy="304150"/>
          </a:xfrm>
        </p:grpSpPr>
        <p:sp>
          <p:nvSpPr>
            <p:cNvPr id="9207" name="Google Shape;9207;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4"/>
          <p:cNvGrpSpPr/>
          <p:nvPr/>
        </p:nvGrpSpPr>
        <p:grpSpPr>
          <a:xfrm>
            <a:off x="748263" y="2810244"/>
            <a:ext cx="453980" cy="422540"/>
            <a:chOff x="-21322300" y="4077125"/>
            <a:chExt cx="307200" cy="285925"/>
          </a:xfrm>
        </p:grpSpPr>
        <p:sp>
          <p:nvSpPr>
            <p:cNvPr id="9212" name="Google Shape;9212;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84"/>
          <p:cNvGrpSpPr/>
          <p:nvPr/>
        </p:nvGrpSpPr>
        <p:grpSpPr>
          <a:xfrm>
            <a:off x="3525440" y="1689128"/>
            <a:ext cx="451653" cy="450212"/>
            <a:chOff x="-19394200" y="3333800"/>
            <a:chExt cx="305625" cy="304650"/>
          </a:xfrm>
        </p:grpSpPr>
        <p:sp>
          <p:nvSpPr>
            <p:cNvPr id="9225" name="Google Shape;9225;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4"/>
          <p:cNvGrpSpPr/>
          <p:nvPr/>
        </p:nvGrpSpPr>
        <p:grpSpPr>
          <a:xfrm>
            <a:off x="3524276" y="2243580"/>
            <a:ext cx="453980" cy="449325"/>
            <a:chOff x="-19396575" y="3708500"/>
            <a:chExt cx="307200" cy="304050"/>
          </a:xfrm>
        </p:grpSpPr>
        <p:sp>
          <p:nvSpPr>
            <p:cNvPr id="9235" name="Google Shape;9235;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84"/>
          <p:cNvGrpSpPr/>
          <p:nvPr/>
        </p:nvGrpSpPr>
        <p:grpSpPr>
          <a:xfrm>
            <a:off x="3518457" y="2796461"/>
            <a:ext cx="465618" cy="450101"/>
            <a:chOff x="-19394200" y="4084200"/>
            <a:chExt cx="315075" cy="304575"/>
          </a:xfrm>
        </p:grpSpPr>
        <p:sp>
          <p:nvSpPr>
            <p:cNvPr id="9239" name="Google Shape;9239;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84"/>
          <p:cNvGrpSpPr/>
          <p:nvPr/>
        </p:nvGrpSpPr>
        <p:grpSpPr>
          <a:xfrm>
            <a:off x="6324167" y="1689001"/>
            <a:ext cx="400447" cy="450470"/>
            <a:chOff x="-17526750" y="3309200"/>
            <a:chExt cx="270975" cy="304825"/>
          </a:xfrm>
        </p:grpSpPr>
        <p:sp>
          <p:nvSpPr>
            <p:cNvPr id="9246" name="Google Shape;9246;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84"/>
          <p:cNvGrpSpPr/>
          <p:nvPr/>
        </p:nvGrpSpPr>
        <p:grpSpPr>
          <a:xfrm>
            <a:off x="6300319" y="2244173"/>
            <a:ext cx="448143" cy="448143"/>
            <a:chOff x="-17542500" y="3684100"/>
            <a:chExt cx="303250" cy="303250"/>
          </a:xfrm>
        </p:grpSpPr>
        <p:sp>
          <p:nvSpPr>
            <p:cNvPr id="9252" name="Google Shape;9252;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4"/>
          <p:cNvGrpSpPr/>
          <p:nvPr/>
        </p:nvGrpSpPr>
        <p:grpSpPr>
          <a:xfrm>
            <a:off x="6299728" y="2810817"/>
            <a:ext cx="449325" cy="421395"/>
            <a:chOff x="-17542500" y="4068450"/>
            <a:chExt cx="304050" cy="285150"/>
          </a:xfrm>
        </p:grpSpPr>
        <p:sp>
          <p:nvSpPr>
            <p:cNvPr id="9260" name="Google Shape;9260;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4"/>
          <p:cNvGrpSpPr/>
          <p:nvPr/>
        </p:nvGrpSpPr>
        <p:grpSpPr>
          <a:xfrm>
            <a:off x="3530150" y="3342211"/>
            <a:ext cx="343404" cy="449325"/>
            <a:chOff x="-15652200" y="3335975"/>
            <a:chExt cx="232375" cy="304050"/>
          </a:xfrm>
        </p:grpSpPr>
        <p:sp>
          <p:nvSpPr>
            <p:cNvPr id="9267" name="Google Shape;9267;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4"/>
          <p:cNvGrpSpPr/>
          <p:nvPr/>
        </p:nvGrpSpPr>
        <p:grpSpPr>
          <a:xfrm>
            <a:off x="1303491" y="1689573"/>
            <a:ext cx="450470" cy="449325"/>
            <a:chOff x="-20946600" y="3317850"/>
            <a:chExt cx="304825" cy="304050"/>
          </a:xfrm>
        </p:grpSpPr>
        <p:sp>
          <p:nvSpPr>
            <p:cNvPr id="9277" name="Google Shape;9277;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84"/>
          <p:cNvGrpSpPr/>
          <p:nvPr/>
        </p:nvGrpSpPr>
        <p:grpSpPr>
          <a:xfrm>
            <a:off x="1304064" y="2243729"/>
            <a:ext cx="449325" cy="449030"/>
            <a:chOff x="-20945825" y="3692175"/>
            <a:chExt cx="304050" cy="303850"/>
          </a:xfrm>
        </p:grpSpPr>
        <p:sp>
          <p:nvSpPr>
            <p:cNvPr id="9281" name="Google Shape;9281;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84"/>
          <p:cNvGrpSpPr/>
          <p:nvPr/>
        </p:nvGrpSpPr>
        <p:grpSpPr>
          <a:xfrm>
            <a:off x="1329667" y="2797442"/>
            <a:ext cx="398119" cy="448143"/>
            <a:chOff x="-20930075" y="4066100"/>
            <a:chExt cx="269400" cy="303250"/>
          </a:xfrm>
        </p:grpSpPr>
        <p:sp>
          <p:nvSpPr>
            <p:cNvPr id="9286" name="Google Shape;9286;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84"/>
          <p:cNvGrpSpPr/>
          <p:nvPr/>
        </p:nvGrpSpPr>
        <p:grpSpPr>
          <a:xfrm>
            <a:off x="4110888" y="1689848"/>
            <a:ext cx="372516" cy="448771"/>
            <a:chOff x="-18994100" y="3334775"/>
            <a:chExt cx="252075" cy="303675"/>
          </a:xfrm>
        </p:grpSpPr>
        <p:sp>
          <p:nvSpPr>
            <p:cNvPr id="9289" name="Google Shape;9289;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4"/>
          <p:cNvGrpSpPr/>
          <p:nvPr/>
        </p:nvGrpSpPr>
        <p:grpSpPr>
          <a:xfrm>
            <a:off x="4125445" y="2244743"/>
            <a:ext cx="343404" cy="446998"/>
            <a:chOff x="-18983850" y="3710075"/>
            <a:chExt cx="232375" cy="302475"/>
          </a:xfrm>
        </p:grpSpPr>
        <p:sp>
          <p:nvSpPr>
            <p:cNvPr id="9294" name="Google Shape;9294;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4"/>
          <p:cNvGrpSpPr/>
          <p:nvPr/>
        </p:nvGrpSpPr>
        <p:grpSpPr>
          <a:xfrm>
            <a:off x="4071911" y="2797422"/>
            <a:ext cx="450470" cy="448180"/>
            <a:chOff x="-19020075" y="4084200"/>
            <a:chExt cx="304825" cy="303275"/>
          </a:xfrm>
        </p:grpSpPr>
        <p:sp>
          <p:nvSpPr>
            <p:cNvPr id="9299" name="Google Shape;9299;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4"/>
          <p:cNvGrpSpPr/>
          <p:nvPr/>
        </p:nvGrpSpPr>
        <p:grpSpPr>
          <a:xfrm>
            <a:off x="6889176" y="1689001"/>
            <a:ext cx="396937" cy="450470"/>
            <a:chOff x="-17149475" y="3309200"/>
            <a:chExt cx="268600" cy="304825"/>
          </a:xfrm>
        </p:grpSpPr>
        <p:sp>
          <p:nvSpPr>
            <p:cNvPr id="9309" name="Google Shape;9309;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84"/>
          <p:cNvGrpSpPr/>
          <p:nvPr/>
        </p:nvGrpSpPr>
        <p:grpSpPr>
          <a:xfrm>
            <a:off x="6862982" y="2258120"/>
            <a:ext cx="449325" cy="420249"/>
            <a:chOff x="-17168375" y="3692750"/>
            <a:chExt cx="304050" cy="284375"/>
          </a:xfrm>
        </p:grpSpPr>
        <p:sp>
          <p:nvSpPr>
            <p:cNvPr id="9312" name="Google Shape;9312;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4"/>
          <p:cNvGrpSpPr/>
          <p:nvPr/>
        </p:nvGrpSpPr>
        <p:grpSpPr>
          <a:xfrm>
            <a:off x="6859491" y="2796852"/>
            <a:ext cx="456308" cy="449325"/>
            <a:chOff x="-17170750" y="4058800"/>
            <a:chExt cx="308775" cy="304050"/>
          </a:xfrm>
        </p:grpSpPr>
        <p:sp>
          <p:nvSpPr>
            <p:cNvPr id="9320" name="Google Shape;9320;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4"/>
          <p:cNvGrpSpPr/>
          <p:nvPr/>
        </p:nvGrpSpPr>
        <p:grpSpPr>
          <a:xfrm>
            <a:off x="5721388" y="3343358"/>
            <a:ext cx="450470" cy="446998"/>
            <a:chOff x="-15688425" y="3707725"/>
            <a:chExt cx="304825" cy="302475"/>
          </a:xfrm>
        </p:grpSpPr>
        <p:sp>
          <p:nvSpPr>
            <p:cNvPr id="9338" name="Google Shape;9338;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4"/>
          <p:cNvGrpSpPr/>
          <p:nvPr/>
        </p:nvGrpSpPr>
        <p:grpSpPr>
          <a:xfrm>
            <a:off x="1865544" y="1690441"/>
            <a:ext cx="451653" cy="447589"/>
            <a:chOff x="-20572500" y="3319025"/>
            <a:chExt cx="305625" cy="302875"/>
          </a:xfrm>
        </p:grpSpPr>
        <p:sp>
          <p:nvSpPr>
            <p:cNvPr id="9345" name="Google Shape;9345;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84"/>
          <p:cNvGrpSpPr/>
          <p:nvPr/>
        </p:nvGrpSpPr>
        <p:grpSpPr>
          <a:xfrm>
            <a:off x="1866708" y="2305410"/>
            <a:ext cx="449325" cy="325670"/>
            <a:chOff x="-20571700" y="3722875"/>
            <a:chExt cx="304050" cy="220375"/>
          </a:xfrm>
        </p:grpSpPr>
        <p:sp>
          <p:nvSpPr>
            <p:cNvPr id="9348" name="Google Shape;9348;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4"/>
          <p:cNvGrpSpPr/>
          <p:nvPr/>
        </p:nvGrpSpPr>
        <p:grpSpPr>
          <a:xfrm>
            <a:off x="1866135" y="2796278"/>
            <a:ext cx="450470" cy="450470"/>
            <a:chOff x="-20571700" y="4066875"/>
            <a:chExt cx="304825" cy="304825"/>
          </a:xfrm>
        </p:grpSpPr>
        <p:sp>
          <p:nvSpPr>
            <p:cNvPr id="9356" name="Google Shape;9356;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4"/>
          <p:cNvGrpSpPr/>
          <p:nvPr/>
        </p:nvGrpSpPr>
        <p:grpSpPr>
          <a:xfrm>
            <a:off x="4632837" y="1688259"/>
            <a:ext cx="453980" cy="451948"/>
            <a:chOff x="-18645175" y="3334200"/>
            <a:chExt cx="307200" cy="305825"/>
          </a:xfrm>
        </p:grpSpPr>
        <p:sp>
          <p:nvSpPr>
            <p:cNvPr id="9363" name="Google Shape;9363;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4"/>
          <p:cNvGrpSpPr/>
          <p:nvPr/>
        </p:nvGrpSpPr>
        <p:grpSpPr>
          <a:xfrm>
            <a:off x="4633429" y="2242989"/>
            <a:ext cx="452798" cy="450507"/>
            <a:chOff x="-18645175" y="3708500"/>
            <a:chExt cx="306400" cy="304850"/>
          </a:xfrm>
        </p:grpSpPr>
        <p:sp>
          <p:nvSpPr>
            <p:cNvPr id="9369" name="Google Shape;9369;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4"/>
          <p:cNvGrpSpPr/>
          <p:nvPr/>
        </p:nvGrpSpPr>
        <p:grpSpPr>
          <a:xfrm>
            <a:off x="4631101" y="2795630"/>
            <a:ext cx="457453" cy="451763"/>
            <a:chOff x="-18647525" y="4082625"/>
            <a:chExt cx="309550" cy="305700"/>
          </a:xfrm>
        </p:grpSpPr>
        <p:sp>
          <p:nvSpPr>
            <p:cNvPr id="9377" name="Google Shape;9377;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84"/>
          <p:cNvGrpSpPr/>
          <p:nvPr/>
        </p:nvGrpSpPr>
        <p:grpSpPr>
          <a:xfrm>
            <a:off x="7441485" y="1689592"/>
            <a:ext cx="395755" cy="449288"/>
            <a:chOff x="-16775350" y="3309200"/>
            <a:chExt cx="267800" cy="304025"/>
          </a:xfrm>
        </p:grpSpPr>
        <p:sp>
          <p:nvSpPr>
            <p:cNvPr id="9382" name="Google Shape;9382;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4"/>
          <p:cNvGrpSpPr/>
          <p:nvPr/>
        </p:nvGrpSpPr>
        <p:grpSpPr>
          <a:xfrm>
            <a:off x="7441485" y="2241827"/>
            <a:ext cx="395755" cy="452835"/>
            <a:chOff x="-16775350" y="3683300"/>
            <a:chExt cx="267800" cy="306425"/>
          </a:xfrm>
        </p:grpSpPr>
        <p:sp>
          <p:nvSpPr>
            <p:cNvPr id="9386" name="Google Shape;9386;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4"/>
          <p:cNvGrpSpPr/>
          <p:nvPr/>
        </p:nvGrpSpPr>
        <p:grpSpPr>
          <a:xfrm>
            <a:off x="7413536" y="2796870"/>
            <a:ext cx="451653" cy="449288"/>
            <a:chOff x="-16794250" y="4058225"/>
            <a:chExt cx="305625" cy="304025"/>
          </a:xfrm>
        </p:grpSpPr>
        <p:sp>
          <p:nvSpPr>
            <p:cNvPr id="9390" name="Google Shape;9390;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9" name="Google Shape;9399;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0" name="Google Shape;9400;p84"/>
          <p:cNvGrpSpPr/>
          <p:nvPr/>
        </p:nvGrpSpPr>
        <p:grpSpPr>
          <a:xfrm>
            <a:off x="2414953" y="1689573"/>
            <a:ext cx="457453" cy="449325"/>
            <a:chOff x="-20199150" y="3317850"/>
            <a:chExt cx="309550" cy="304050"/>
          </a:xfrm>
        </p:grpSpPr>
        <p:sp>
          <p:nvSpPr>
            <p:cNvPr id="9401" name="Google Shape;9401;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84"/>
          <p:cNvGrpSpPr/>
          <p:nvPr/>
        </p:nvGrpSpPr>
        <p:grpSpPr>
          <a:xfrm>
            <a:off x="2417281" y="2242861"/>
            <a:ext cx="452798" cy="450766"/>
            <a:chOff x="-20199150" y="3693150"/>
            <a:chExt cx="306400" cy="305025"/>
          </a:xfrm>
        </p:grpSpPr>
        <p:sp>
          <p:nvSpPr>
            <p:cNvPr id="9409" name="Google Shape;9409;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84"/>
          <p:cNvGrpSpPr/>
          <p:nvPr/>
        </p:nvGrpSpPr>
        <p:grpSpPr>
          <a:xfrm>
            <a:off x="2417854" y="2795687"/>
            <a:ext cx="451653" cy="451653"/>
            <a:chOff x="-20197575" y="4066875"/>
            <a:chExt cx="305625" cy="305625"/>
          </a:xfrm>
        </p:grpSpPr>
        <p:sp>
          <p:nvSpPr>
            <p:cNvPr id="9416" name="Google Shape;9416;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84"/>
          <p:cNvGrpSpPr/>
          <p:nvPr/>
        </p:nvGrpSpPr>
        <p:grpSpPr>
          <a:xfrm>
            <a:off x="5200071" y="1687520"/>
            <a:ext cx="449325" cy="453426"/>
            <a:chOff x="-18271050" y="3333200"/>
            <a:chExt cx="304050" cy="306825"/>
          </a:xfrm>
        </p:grpSpPr>
        <p:sp>
          <p:nvSpPr>
            <p:cNvPr id="9425" name="Google Shape;9425;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4"/>
          <p:cNvGrpSpPr/>
          <p:nvPr/>
        </p:nvGrpSpPr>
        <p:grpSpPr>
          <a:xfrm>
            <a:off x="5200644" y="2244171"/>
            <a:ext cx="448180" cy="448143"/>
            <a:chOff x="-18270275" y="3710875"/>
            <a:chExt cx="303275" cy="303250"/>
          </a:xfrm>
        </p:grpSpPr>
        <p:sp>
          <p:nvSpPr>
            <p:cNvPr id="9431" name="Google Shape;9431;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4"/>
          <p:cNvGrpSpPr/>
          <p:nvPr/>
        </p:nvGrpSpPr>
        <p:grpSpPr>
          <a:xfrm>
            <a:off x="5254196" y="2797422"/>
            <a:ext cx="341076" cy="448180"/>
            <a:chOff x="-18234025" y="4084200"/>
            <a:chExt cx="230800" cy="303275"/>
          </a:xfrm>
        </p:grpSpPr>
        <p:sp>
          <p:nvSpPr>
            <p:cNvPr id="9438" name="Google Shape;9438;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4"/>
          <p:cNvGrpSpPr/>
          <p:nvPr/>
        </p:nvGrpSpPr>
        <p:grpSpPr>
          <a:xfrm>
            <a:off x="2366751" y="3341641"/>
            <a:ext cx="449325" cy="450470"/>
            <a:chOff x="-16419350" y="3308400"/>
            <a:chExt cx="304050" cy="304825"/>
          </a:xfrm>
        </p:grpSpPr>
        <p:sp>
          <p:nvSpPr>
            <p:cNvPr id="9442" name="Google Shape;9442;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84"/>
          <p:cNvGrpSpPr/>
          <p:nvPr/>
        </p:nvGrpSpPr>
        <p:grpSpPr>
          <a:xfrm>
            <a:off x="4638306" y="3340423"/>
            <a:ext cx="395755" cy="452872"/>
            <a:chOff x="-16401225" y="3683275"/>
            <a:chExt cx="267800" cy="306450"/>
          </a:xfrm>
        </p:grpSpPr>
        <p:sp>
          <p:nvSpPr>
            <p:cNvPr id="9450" name="Google Shape;9450;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4"/>
          <p:cNvGrpSpPr/>
          <p:nvPr/>
        </p:nvGrpSpPr>
        <p:grpSpPr>
          <a:xfrm>
            <a:off x="8003755" y="2797062"/>
            <a:ext cx="450470" cy="448180"/>
            <a:chOff x="-16419350" y="4058200"/>
            <a:chExt cx="304825" cy="303275"/>
          </a:xfrm>
        </p:grpSpPr>
        <p:sp>
          <p:nvSpPr>
            <p:cNvPr id="9458" name="Google Shape;9458;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4"/>
          <p:cNvGrpSpPr/>
          <p:nvPr/>
        </p:nvGrpSpPr>
        <p:grpSpPr>
          <a:xfrm>
            <a:off x="4030643" y="3343080"/>
            <a:ext cx="450507" cy="447589"/>
            <a:chOff x="-15296200" y="3326900"/>
            <a:chExt cx="304850" cy="302875"/>
          </a:xfrm>
        </p:grpSpPr>
        <p:sp>
          <p:nvSpPr>
            <p:cNvPr id="9466" name="Google Shape;9466;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4"/>
          <p:cNvGrpSpPr/>
          <p:nvPr/>
        </p:nvGrpSpPr>
        <p:grpSpPr>
          <a:xfrm>
            <a:off x="2946296" y="1706881"/>
            <a:ext cx="486566" cy="414708"/>
            <a:chOff x="-19835275" y="3330250"/>
            <a:chExt cx="329250" cy="280625"/>
          </a:xfrm>
        </p:grpSpPr>
        <p:sp>
          <p:nvSpPr>
            <p:cNvPr id="9472" name="Google Shape;9472;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4"/>
          <p:cNvGrpSpPr/>
          <p:nvPr/>
        </p:nvGrpSpPr>
        <p:grpSpPr>
          <a:xfrm>
            <a:off x="2964325" y="2243470"/>
            <a:ext cx="450507" cy="449547"/>
            <a:chOff x="-19822675" y="3692750"/>
            <a:chExt cx="304850" cy="304200"/>
          </a:xfrm>
        </p:grpSpPr>
        <p:sp>
          <p:nvSpPr>
            <p:cNvPr id="9476" name="Google Shape;9476;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84"/>
          <p:cNvGrpSpPr/>
          <p:nvPr/>
        </p:nvGrpSpPr>
        <p:grpSpPr>
          <a:xfrm>
            <a:off x="2964916" y="2796278"/>
            <a:ext cx="449325" cy="450470"/>
            <a:chOff x="-19822675" y="4066875"/>
            <a:chExt cx="304050" cy="304825"/>
          </a:xfrm>
        </p:grpSpPr>
        <p:sp>
          <p:nvSpPr>
            <p:cNvPr id="9482" name="Google Shape;9482;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84"/>
          <p:cNvGrpSpPr/>
          <p:nvPr/>
        </p:nvGrpSpPr>
        <p:grpSpPr>
          <a:xfrm>
            <a:off x="5773985" y="1689571"/>
            <a:ext cx="399302" cy="449325"/>
            <a:chOff x="-17878825" y="3334400"/>
            <a:chExt cx="270200" cy="304050"/>
          </a:xfrm>
        </p:grpSpPr>
        <p:sp>
          <p:nvSpPr>
            <p:cNvPr id="9489" name="Google Shape;9489;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84"/>
          <p:cNvGrpSpPr/>
          <p:nvPr/>
        </p:nvGrpSpPr>
        <p:grpSpPr>
          <a:xfrm>
            <a:off x="5747809" y="2242416"/>
            <a:ext cx="451653" cy="451653"/>
            <a:chOff x="-17896150" y="3709300"/>
            <a:chExt cx="305625" cy="305625"/>
          </a:xfrm>
        </p:grpSpPr>
        <p:sp>
          <p:nvSpPr>
            <p:cNvPr id="9497" name="Google Shape;9497;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4"/>
          <p:cNvGrpSpPr/>
          <p:nvPr/>
        </p:nvGrpSpPr>
        <p:grpSpPr>
          <a:xfrm>
            <a:off x="5775740" y="2795686"/>
            <a:ext cx="395792" cy="451653"/>
            <a:chOff x="-17878025" y="4082625"/>
            <a:chExt cx="267825" cy="305625"/>
          </a:xfrm>
        </p:grpSpPr>
        <p:sp>
          <p:nvSpPr>
            <p:cNvPr id="9502" name="Google Shape;9502;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84"/>
          <p:cNvGrpSpPr/>
          <p:nvPr/>
        </p:nvGrpSpPr>
        <p:grpSpPr>
          <a:xfrm>
            <a:off x="2919632" y="3355015"/>
            <a:ext cx="450507" cy="423722"/>
            <a:chOff x="-16044450" y="3317850"/>
            <a:chExt cx="304850" cy="286725"/>
          </a:xfrm>
        </p:grpSpPr>
        <p:sp>
          <p:nvSpPr>
            <p:cNvPr id="9510" name="Google Shape;9510;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4" name="Google Shape;9514;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5" name="Google Shape;9515;p84"/>
          <p:cNvGrpSpPr/>
          <p:nvPr/>
        </p:nvGrpSpPr>
        <p:grpSpPr>
          <a:xfrm>
            <a:off x="8042149" y="2243724"/>
            <a:ext cx="373662" cy="449030"/>
            <a:chOff x="-16018450" y="4058400"/>
            <a:chExt cx="252850" cy="303850"/>
          </a:xfrm>
        </p:grpSpPr>
        <p:sp>
          <p:nvSpPr>
            <p:cNvPr id="9516" name="Google Shape;9516;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0" name="Google Shape;9520;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5"/>
        <p:cNvGrpSpPr/>
        <p:nvPr/>
      </p:nvGrpSpPr>
      <p:grpSpPr>
        <a:xfrm>
          <a:off x="0" y="0"/>
          <a:ext cx="0" cy="0"/>
          <a:chOff x="0" y="0"/>
          <a:chExt cx="0" cy="0"/>
        </a:xfrm>
      </p:grpSpPr>
      <p:grpSp>
        <p:nvGrpSpPr>
          <p:cNvPr id="9526" name="Google Shape;9526;p85"/>
          <p:cNvGrpSpPr/>
          <p:nvPr/>
        </p:nvGrpSpPr>
        <p:grpSpPr>
          <a:xfrm>
            <a:off x="845901" y="1689241"/>
            <a:ext cx="442337" cy="419623"/>
            <a:chOff x="-6696925" y="3272575"/>
            <a:chExt cx="307200" cy="291425"/>
          </a:xfrm>
        </p:grpSpPr>
        <p:sp>
          <p:nvSpPr>
            <p:cNvPr id="9527" name="Google Shape;9527;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85"/>
          <p:cNvGrpSpPr/>
          <p:nvPr/>
        </p:nvGrpSpPr>
        <p:grpSpPr>
          <a:xfrm>
            <a:off x="845884" y="2204636"/>
            <a:ext cx="442373" cy="420775"/>
            <a:chOff x="-6690625" y="3631325"/>
            <a:chExt cx="307225" cy="292225"/>
          </a:xfrm>
        </p:grpSpPr>
        <p:sp>
          <p:nvSpPr>
            <p:cNvPr id="9530" name="Google Shape;9530;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5"/>
          <p:cNvGrpSpPr/>
          <p:nvPr/>
        </p:nvGrpSpPr>
        <p:grpSpPr>
          <a:xfrm>
            <a:off x="868005" y="2756972"/>
            <a:ext cx="421927" cy="419371"/>
            <a:chOff x="-6689825" y="3992050"/>
            <a:chExt cx="293025" cy="291250"/>
          </a:xfrm>
        </p:grpSpPr>
        <p:sp>
          <p:nvSpPr>
            <p:cNvPr id="9536" name="Google Shape;9536;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8" name="Google Shape;9548;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9" name="Google Shape;9549;p85"/>
          <p:cNvGrpSpPr/>
          <p:nvPr/>
        </p:nvGrpSpPr>
        <p:grpSpPr>
          <a:xfrm>
            <a:off x="3551317" y="2205192"/>
            <a:ext cx="423043" cy="419659"/>
            <a:chOff x="-4837325" y="3612425"/>
            <a:chExt cx="293800" cy="291450"/>
          </a:xfrm>
        </p:grpSpPr>
        <p:sp>
          <p:nvSpPr>
            <p:cNvPr id="9550" name="Google Shape;9550;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85"/>
          <p:cNvGrpSpPr/>
          <p:nvPr/>
        </p:nvGrpSpPr>
        <p:grpSpPr>
          <a:xfrm>
            <a:off x="3564349" y="2756826"/>
            <a:ext cx="420775" cy="419659"/>
            <a:chOff x="-4837325" y="3971575"/>
            <a:chExt cx="292225" cy="291450"/>
          </a:xfrm>
        </p:grpSpPr>
        <p:sp>
          <p:nvSpPr>
            <p:cNvPr id="9554" name="Google Shape;9554;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85"/>
          <p:cNvGrpSpPr/>
          <p:nvPr/>
        </p:nvGrpSpPr>
        <p:grpSpPr>
          <a:xfrm>
            <a:off x="6256364" y="1714185"/>
            <a:ext cx="430998" cy="369730"/>
            <a:chOff x="-3037625" y="3254850"/>
            <a:chExt cx="299325" cy="256775"/>
          </a:xfrm>
        </p:grpSpPr>
        <p:sp>
          <p:nvSpPr>
            <p:cNvPr id="9561" name="Google Shape;9561;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85"/>
          <p:cNvGrpSpPr/>
          <p:nvPr/>
        </p:nvGrpSpPr>
        <p:grpSpPr>
          <a:xfrm>
            <a:off x="6260324" y="2204615"/>
            <a:ext cx="423079" cy="420811"/>
            <a:chOff x="-3031325" y="3597450"/>
            <a:chExt cx="293825" cy="292250"/>
          </a:xfrm>
        </p:grpSpPr>
        <p:sp>
          <p:nvSpPr>
            <p:cNvPr id="9566" name="Google Shape;9566;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85"/>
          <p:cNvGrpSpPr/>
          <p:nvPr/>
        </p:nvGrpSpPr>
        <p:grpSpPr>
          <a:xfrm>
            <a:off x="6272798" y="2781214"/>
            <a:ext cx="421927" cy="370882"/>
            <a:chOff x="-3030525" y="3973150"/>
            <a:chExt cx="293025" cy="257575"/>
          </a:xfrm>
        </p:grpSpPr>
        <p:sp>
          <p:nvSpPr>
            <p:cNvPr id="9571" name="Google Shape;9571;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85"/>
          <p:cNvGrpSpPr/>
          <p:nvPr/>
        </p:nvGrpSpPr>
        <p:grpSpPr>
          <a:xfrm>
            <a:off x="1374391" y="3369426"/>
            <a:ext cx="421927" cy="297195"/>
            <a:chOff x="-1199300" y="3279250"/>
            <a:chExt cx="293025" cy="206400"/>
          </a:xfrm>
        </p:grpSpPr>
        <p:sp>
          <p:nvSpPr>
            <p:cNvPr id="9574" name="Google Shape;9574;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85"/>
          <p:cNvGrpSpPr/>
          <p:nvPr/>
        </p:nvGrpSpPr>
        <p:grpSpPr>
          <a:xfrm>
            <a:off x="1381477" y="1688773"/>
            <a:ext cx="444605" cy="420559"/>
            <a:chOff x="-6338550" y="3272950"/>
            <a:chExt cx="308775" cy="292075"/>
          </a:xfrm>
        </p:grpSpPr>
        <p:sp>
          <p:nvSpPr>
            <p:cNvPr id="9579" name="Google Shape;9579;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5"/>
          <p:cNvGrpSpPr/>
          <p:nvPr/>
        </p:nvGrpSpPr>
        <p:grpSpPr>
          <a:xfrm>
            <a:off x="1392817" y="2205194"/>
            <a:ext cx="421927" cy="419659"/>
            <a:chOff x="-6329100" y="3632100"/>
            <a:chExt cx="293025" cy="291450"/>
          </a:xfrm>
        </p:grpSpPr>
        <p:sp>
          <p:nvSpPr>
            <p:cNvPr id="9583" name="Google Shape;9583;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5"/>
          <p:cNvGrpSpPr/>
          <p:nvPr/>
        </p:nvGrpSpPr>
        <p:grpSpPr>
          <a:xfrm>
            <a:off x="1405867" y="2756828"/>
            <a:ext cx="419623" cy="419659"/>
            <a:chOff x="-6329875" y="3992050"/>
            <a:chExt cx="291425" cy="291450"/>
          </a:xfrm>
        </p:grpSpPr>
        <p:sp>
          <p:nvSpPr>
            <p:cNvPr id="9587" name="Google Shape;9587;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85"/>
          <p:cNvGrpSpPr/>
          <p:nvPr/>
        </p:nvGrpSpPr>
        <p:grpSpPr>
          <a:xfrm>
            <a:off x="4092004" y="1687530"/>
            <a:ext cx="423079" cy="423043"/>
            <a:chOff x="-4478975" y="3251700"/>
            <a:chExt cx="293825" cy="293800"/>
          </a:xfrm>
        </p:grpSpPr>
        <p:sp>
          <p:nvSpPr>
            <p:cNvPr id="9592" name="Google Shape;9592;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85"/>
          <p:cNvGrpSpPr/>
          <p:nvPr/>
        </p:nvGrpSpPr>
        <p:grpSpPr>
          <a:xfrm>
            <a:off x="4092004" y="2205192"/>
            <a:ext cx="423079" cy="419659"/>
            <a:chOff x="-4475825" y="3612425"/>
            <a:chExt cx="293825" cy="291450"/>
          </a:xfrm>
        </p:grpSpPr>
        <p:sp>
          <p:nvSpPr>
            <p:cNvPr id="9596" name="Google Shape;9596;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85"/>
          <p:cNvGrpSpPr/>
          <p:nvPr/>
        </p:nvGrpSpPr>
        <p:grpSpPr>
          <a:xfrm>
            <a:off x="4101077" y="2756844"/>
            <a:ext cx="428730" cy="419623"/>
            <a:chOff x="-4480550" y="3970800"/>
            <a:chExt cx="297750" cy="291425"/>
          </a:xfrm>
        </p:grpSpPr>
        <p:sp>
          <p:nvSpPr>
            <p:cNvPr id="9600" name="Google Shape;9600;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5"/>
          <p:cNvGrpSpPr/>
          <p:nvPr/>
        </p:nvGrpSpPr>
        <p:grpSpPr>
          <a:xfrm>
            <a:off x="6804910" y="1689221"/>
            <a:ext cx="415123" cy="419659"/>
            <a:chOff x="-2668225" y="3239075"/>
            <a:chExt cx="288300" cy="291450"/>
          </a:xfrm>
        </p:grpSpPr>
        <p:sp>
          <p:nvSpPr>
            <p:cNvPr id="9603" name="Google Shape;9603;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5"/>
          <p:cNvGrpSpPr/>
          <p:nvPr/>
        </p:nvGrpSpPr>
        <p:grpSpPr>
          <a:xfrm>
            <a:off x="6802066" y="2205191"/>
            <a:ext cx="420811" cy="419659"/>
            <a:chOff x="-2671375" y="3597450"/>
            <a:chExt cx="292250" cy="291450"/>
          </a:xfrm>
        </p:grpSpPr>
        <p:sp>
          <p:nvSpPr>
            <p:cNvPr id="9609" name="Google Shape;9609;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85"/>
          <p:cNvGrpSpPr/>
          <p:nvPr/>
        </p:nvGrpSpPr>
        <p:grpSpPr>
          <a:xfrm>
            <a:off x="6812849" y="2755691"/>
            <a:ext cx="423043" cy="421927"/>
            <a:chOff x="-2670575" y="3956600"/>
            <a:chExt cx="293800" cy="293025"/>
          </a:xfrm>
        </p:grpSpPr>
        <p:sp>
          <p:nvSpPr>
            <p:cNvPr id="9612" name="Google Shape;9612;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85"/>
          <p:cNvGrpSpPr/>
          <p:nvPr/>
        </p:nvGrpSpPr>
        <p:grpSpPr>
          <a:xfrm>
            <a:off x="3070370" y="3311947"/>
            <a:ext cx="426462" cy="418363"/>
            <a:chOff x="-1183550" y="3586525"/>
            <a:chExt cx="296175" cy="290550"/>
          </a:xfrm>
        </p:grpSpPr>
        <p:sp>
          <p:nvSpPr>
            <p:cNvPr id="9617" name="Google Shape;9617;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5"/>
          <p:cNvGrpSpPr/>
          <p:nvPr/>
        </p:nvGrpSpPr>
        <p:grpSpPr>
          <a:xfrm>
            <a:off x="1933980" y="1689799"/>
            <a:ext cx="420811" cy="418507"/>
            <a:chOff x="-5971525" y="3273750"/>
            <a:chExt cx="292250" cy="290650"/>
          </a:xfrm>
        </p:grpSpPr>
        <p:sp>
          <p:nvSpPr>
            <p:cNvPr id="9627" name="Google Shape;9627;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5"/>
          <p:cNvGrpSpPr/>
          <p:nvPr/>
        </p:nvGrpSpPr>
        <p:grpSpPr>
          <a:xfrm>
            <a:off x="1928310" y="2203826"/>
            <a:ext cx="432150" cy="422395"/>
            <a:chOff x="-5974675" y="3632100"/>
            <a:chExt cx="300125" cy="293350"/>
          </a:xfrm>
        </p:grpSpPr>
        <p:sp>
          <p:nvSpPr>
            <p:cNvPr id="9630" name="Google Shape;9630;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85"/>
          <p:cNvGrpSpPr/>
          <p:nvPr/>
        </p:nvGrpSpPr>
        <p:grpSpPr>
          <a:xfrm>
            <a:off x="1958351" y="2755694"/>
            <a:ext cx="395865" cy="421927"/>
            <a:chOff x="-5971525" y="3990475"/>
            <a:chExt cx="274925" cy="293025"/>
          </a:xfrm>
        </p:grpSpPr>
        <p:sp>
          <p:nvSpPr>
            <p:cNvPr id="9634" name="Google Shape;9634;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5"/>
          <p:cNvGrpSpPr/>
          <p:nvPr/>
        </p:nvGrpSpPr>
        <p:grpSpPr>
          <a:xfrm>
            <a:off x="4631558" y="1689798"/>
            <a:ext cx="420775" cy="418507"/>
            <a:chOff x="-4118225" y="3253275"/>
            <a:chExt cx="292225" cy="290650"/>
          </a:xfrm>
        </p:grpSpPr>
        <p:sp>
          <p:nvSpPr>
            <p:cNvPr id="9639" name="Google Shape;9639;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5"/>
          <p:cNvGrpSpPr/>
          <p:nvPr/>
        </p:nvGrpSpPr>
        <p:grpSpPr>
          <a:xfrm>
            <a:off x="4682008" y="2204922"/>
            <a:ext cx="319874" cy="420199"/>
            <a:chOff x="-4082800" y="3612425"/>
            <a:chExt cx="222150" cy="291825"/>
          </a:xfrm>
        </p:grpSpPr>
        <p:sp>
          <p:nvSpPr>
            <p:cNvPr id="9642" name="Google Shape;9642;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85"/>
          <p:cNvGrpSpPr/>
          <p:nvPr/>
        </p:nvGrpSpPr>
        <p:grpSpPr>
          <a:xfrm>
            <a:off x="4643456" y="2769876"/>
            <a:ext cx="420775" cy="393561"/>
            <a:chOff x="-4118225" y="3990475"/>
            <a:chExt cx="292225" cy="273325"/>
          </a:xfrm>
        </p:grpSpPr>
        <p:sp>
          <p:nvSpPr>
            <p:cNvPr id="9646" name="Google Shape;9646;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85"/>
          <p:cNvGrpSpPr/>
          <p:nvPr/>
        </p:nvGrpSpPr>
        <p:grpSpPr>
          <a:xfrm>
            <a:off x="7354110" y="1688087"/>
            <a:ext cx="394713" cy="421927"/>
            <a:chOff x="-2312225" y="3238300"/>
            <a:chExt cx="274125" cy="293025"/>
          </a:xfrm>
        </p:grpSpPr>
        <p:sp>
          <p:nvSpPr>
            <p:cNvPr id="9651" name="Google Shape;9651;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85"/>
          <p:cNvGrpSpPr/>
          <p:nvPr/>
        </p:nvGrpSpPr>
        <p:grpSpPr>
          <a:xfrm>
            <a:off x="7341062" y="2153586"/>
            <a:ext cx="420811" cy="522864"/>
            <a:chOff x="-2310650" y="3525775"/>
            <a:chExt cx="292250" cy="363125"/>
          </a:xfrm>
        </p:grpSpPr>
        <p:sp>
          <p:nvSpPr>
            <p:cNvPr id="9654" name="Google Shape;9654;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5"/>
          <p:cNvGrpSpPr/>
          <p:nvPr/>
        </p:nvGrpSpPr>
        <p:grpSpPr>
          <a:xfrm>
            <a:off x="7351827" y="2756825"/>
            <a:ext cx="423079" cy="419659"/>
            <a:chOff x="-2310650" y="3958175"/>
            <a:chExt cx="293825" cy="291450"/>
          </a:xfrm>
        </p:grpSpPr>
        <p:sp>
          <p:nvSpPr>
            <p:cNvPr id="9659" name="Google Shape;9659;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85"/>
          <p:cNvGrpSpPr/>
          <p:nvPr/>
        </p:nvGrpSpPr>
        <p:grpSpPr>
          <a:xfrm>
            <a:off x="4718688" y="3308459"/>
            <a:ext cx="424159" cy="419659"/>
            <a:chOff x="-1182750" y="3962900"/>
            <a:chExt cx="294575" cy="291450"/>
          </a:xfrm>
        </p:grpSpPr>
        <p:sp>
          <p:nvSpPr>
            <p:cNvPr id="9662" name="Google Shape;9662;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85"/>
          <p:cNvGrpSpPr/>
          <p:nvPr/>
        </p:nvGrpSpPr>
        <p:grpSpPr>
          <a:xfrm>
            <a:off x="2471824" y="1689223"/>
            <a:ext cx="424195" cy="419659"/>
            <a:chOff x="-5611575" y="3272950"/>
            <a:chExt cx="294600" cy="291450"/>
          </a:xfrm>
        </p:grpSpPr>
        <p:sp>
          <p:nvSpPr>
            <p:cNvPr id="9670" name="Google Shape;9670;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85"/>
          <p:cNvGrpSpPr/>
          <p:nvPr/>
        </p:nvGrpSpPr>
        <p:grpSpPr>
          <a:xfrm>
            <a:off x="2471824" y="2205770"/>
            <a:ext cx="424195" cy="418507"/>
            <a:chOff x="-5613150" y="3632900"/>
            <a:chExt cx="294600" cy="290650"/>
          </a:xfrm>
        </p:grpSpPr>
        <p:sp>
          <p:nvSpPr>
            <p:cNvPr id="9676" name="Google Shape;9676;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85"/>
          <p:cNvGrpSpPr/>
          <p:nvPr/>
        </p:nvGrpSpPr>
        <p:grpSpPr>
          <a:xfrm>
            <a:off x="2483722" y="2756270"/>
            <a:ext cx="424195" cy="420775"/>
            <a:chOff x="-5613150" y="3991275"/>
            <a:chExt cx="294600" cy="292225"/>
          </a:xfrm>
        </p:grpSpPr>
        <p:sp>
          <p:nvSpPr>
            <p:cNvPr id="9679" name="Google Shape;9679;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85"/>
          <p:cNvGrpSpPr/>
          <p:nvPr/>
        </p:nvGrpSpPr>
        <p:grpSpPr>
          <a:xfrm>
            <a:off x="5155210" y="1689438"/>
            <a:ext cx="434634" cy="419227"/>
            <a:chOff x="-3768700" y="3253275"/>
            <a:chExt cx="301850" cy="291150"/>
          </a:xfrm>
        </p:grpSpPr>
        <p:sp>
          <p:nvSpPr>
            <p:cNvPr id="9689" name="Google Shape;9689;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2" name="Google Shape;9692;p85"/>
          <p:cNvGrpSpPr/>
          <p:nvPr/>
        </p:nvGrpSpPr>
        <p:grpSpPr>
          <a:xfrm>
            <a:off x="5159293" y="2217090"/>
            <a:ext cx="426462" cy="395865"/>
            <a:chOff x="-3808700" y="3628950"/>
            <a:chExt cx="296175" cy="274925"/>
          </a:xfrm>
        </p:grpSpPr>
        <p:sp>
          <p:nvSpPr>
            <p:cNvPr id="9693" name="Google Shape;9693;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85"/>
          <p:cNvGrpSpPr/>
          <p:nvPr/>
        </p:nvGrpSpPr>
        <p:grpSpPr>
          <a:xfrm>
            <a:off x="5224504" y="2756412"/>
            <a:ext cx="419443" cy="420487"/>
            <a:chOff x="-3771675" y="3971775"/>
            <a:chExt cx="291300" cy="292025"/>
          </a:xfrm>
        </p:grpSpPr>
        <p:sp>
          <p:nvSpPr>
            <p:cNvPr id="9697" name="Google Shape;9697;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85"/>
          <p:cNvGrpSpPr/>
          <p:nvPr/>
        </p:nvGrpSpPr>
        <p:grpSpPr>
          <a:xfrm>
            <a:off x="7885948" y="1716461"/>
            <a:ext cx="420271" cy="320774"/>
            <a:chOff x="-1951475" y="3273100"/>
            <a:chExt cx="291875" cy="222775"/>
          </a:xfrm>
        </p:grpSpPr>
        <p:sp>
          <p:nvSpPr>
            <p:cNvPr id="9703" name="Google Shape;9703;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5"/>
          <p:cNvGrpSpPr/>
          <p:nvPr/>
        </p:nvGrpSpPr>
        <p:grpSpPr>
          <a:xfrm>
            <a:off x="7883429" y="2205191"/>
            <a:ext cx="425310" cy="419659"/>
            <a:chOff x="-1951475" y="3597450"/>
            <a:chExt cx="295375" cy="291450"/>
          </a:xfrm>
        </p:grpSpPr>
        <p:sp>
          <p:nvSpPr>
            <p:cNvPr id="9707" name="Google Shape;9707;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85"/>
          <p:cNvGrpSpPr/>
          <p:nvPr/>
        </p:nvGrpSpPr>
        <p:grpSpPr>
          <a:xfrm>
            <a:off x="7885680" y="2756825"/>
            <a:ext cx="444605" cy="419659"/>
            <a:chOff x="-1960150" y="3956600"/>
            <a:chExt cx="308775" cy="291450"/>
          </a:xfrm>
        </p:grpSpPr>
        <p:sp>
          <p:nvSpPr>
            <p:cNvPr id="9712" name="Google Shape;9712;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5"/>
          <p:cNvGrpSpPr/>
          <p:nvPr/>
        </p:nvGrpSpPr>
        <p:grpSpPr>
          <a:xfrm>
            <a:off x="1939718" y="3307636"/>
            <a:ext cx="420775" cy="420775"/>
            <a:chOff x="-804700" y="3226500"/>
            <a:chExt cx="292225" cy="292225"/>
          </a:xfrm>
        </p:grpSpPr>
        <p:sp>
          <p:nvSpPr>
            <p:cNvPr id="9715" name="Google Shape;9715;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85"/>
          <p:cNvGrpSpPr/>
          <p:nvPr/>
        </p:nvGrpSpPr>
        <p:grpSpPr>
          <a:xfrm>
            <a:off x="3019809" y="1688647"/>
            <a:ext cx="420775" cy="420811"/>
            <a:chOff x="-5251625" y="3272950"/>
            <a:chExt cx="292225" cy="292250"/>
          </a:xfrm>
        </p:grpSpPr>
        <p:sp>
          <p:nvSpPr>
            <p:cNvPr id="9723" name="Google Shape;9723;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5"/>
          <p:cNvGrpSpPr/>
          <p:nvPr/>
        </p:nvGrpSpPr>
        <p:grpSpPr>
          <a:xfrm>
            <a:off x="3016407" y="2204348"/>
            <a:ext cx="427578" cy="421351"/>
            <a:chOff x="-5254775" y="3631325"/>
            <a:chExt cx="296950" cy="292625"/>
          </a:xfrm>
        </p:grpSpPr>
        <p:sp>
          <p:nvSpPr>
            <p:cNvPr id="9727" name="Google Shape;9727;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85"/>
          <p:cNvGrpSpPr/>
          <p:nvPr/>
        </p:nvGrpSpPr>
        <p:grpSpPr>
          <a:xfrm>
            <a:off x="3032265" y="2756270"/>
            <a:ext cx="419659" cy="420775"/>
            <a:chOff x="-5251625" y="3991275"/>
            <a:chExt cx="291450" cy="292225"/>
          </a:xfrm>
        </p:grpSpPr>
        <p:sp>
          <p:nvSpPr>
            <p:cNvPr id="9735" name="Google Shape;9735;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85"/>
          <p:cNvGrpSpPr/>
          <p:nvPr/>
        </p:nvGrpSpPr>
        <p:grpSpPr>
          <a:xfrm>
            <a:off x="5772848" y="1689240"/>
            <a:ext cx="319874" cy="419623"/>
            <a:chOff x="-3365275" y="3253275"/>
            <a:chExt cx="222150" cy="291425"/>
          </a:xfrm>
        </p:grpSpPr>
        <p:sp>
          <p:nvSpPr>
            <p:cNvPr id="9741" name="Google Shape;9741;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85"/>
          <p:cNvGrpSpPr/>
          <p:nvPr/>
        </p:nvGrpSpPr>
        <p:grpSpPr>
          <a:xfrm>
            <a:off x="5746786" y="2204058"/>
            <a:ext cx="371998" cy="421927"/>
            <a:chOff x="-3383375" y="3611625"/>
            <a:chExt cx="258350" cy="293025"/>
          </a:xfrm>
        </p:grpSpPr>
        <p:sp>
          <p:nvSpPr>
            <p:cNvPr id="9744" name="Google Shape;9744;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85"/>
          <p:cNvGrpSpPr/>
          <p:nvPr/>
        </p:nvGrpSpPr>
        <p:grpSpPr>
          <a:xfrm>
            <a:off x="5809135" y="2756826"/>
            <a:ext cx="271097" cy="419659"/>
            <a:chOff x="-3347950" y="3971575"/>
            <a:chExt cx="188275" cy="291450"/>
          </a:xfrm>
        </p:grpSpPr>
        <p:sp>
          <p:nvSpPr>
            <p:cNvPr id="9747" name="Google Shape;9747;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5"/>
          <p:cNvGrpSpPr/>
          <p:nvPr/>
        </p:nvGrpSpPr>
        <p:grpSpPr>
          <a:xfrm>
            <a:off x="858994" y="3307061"/>
            <a:ext cx="371998" cy="421927"/>
            <a:chOff x="-1575775" y="3238300"/>
            <a:chExt cx="258350" cy="293025"/>
          </a:xfrm>
        </p:grpSpPr>
        <p:sp>
          <p:nvSpPr>
            <p:cNvPr id="9751" name="Google Shape;9751;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85"/>
          <p:cNvGrpSpPr/>
          <p:nvPr/>
        </p:nvGrpSpPr>
        <p:grpSpPr>
          <a:xfrm>
            <a:off x="2503892" y="3309051"/>
            <a:ext cx="423079" cy="424159"/>
            <a:chOff x="-1591550" y="3597475"/>
            <a:chExt cx="293825" cy="294575"/>
          </a:xfrm>
        </p:grpSpPr>
        <p:sp>
          <p:nvSpPr>
            <p:cNvPr id="9757" name="Google Shape;9757;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85"/>
          <p:cNvGrpSpPr/>
          <p:nvPr/>
        </p:nvGrpSpPr>
        <p:grpSpPr>
          <a:xfrm>
            <a:off x="4153362" y="3318663"/>
            <a:ext cx="421927" cy="399248"/>
            <a:chOff x="-1592325" y="3957400"/>
            <a:chExt cx="293025" cy="277275"/>
          </a:xfrm>
        </p:grpSpPr>
        <p:sp>
          <p:nvSpPr>
            <p:cNvPr id="9761" name="Google Shape;9761;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85"/>
          <p:cNvGrpSpPr/>
          <p:nvPr/>
        </p:nvGrpSpPr>
        <p:grpSpPr>
          <a:xfrm>
            <a:off x="3640232" y="3310744"/>
            <a:ext cx="369730" cy="420775"/>
            <a:chOff x="-778700" y="3612425"/>
            <a:chExt cx="256775" cy="292225"/>
          </a:xfrm>
        </p:grpSpPr>
        <p:sp>
          <p:nvSpPr>
            <p:cNvPr id="9766" name="Google Shape;9766;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85"/>
          <p:cNvGrpSpPr/>
          <p:nvPr/>
        </p:nvGrpSpPr>
        <p:grpSpPr>
          <a:xfrm>
            <a:off x="6111733" y="3828305"/>
            <a:ext cx="340731" cy="387641"/>
            <a:chOff x="7728464" y="1561258"/>
            <a:chExt cx="349719" cy="397866"/>
          </a:xfrm>
        </p:grpSpPr>
        <p:sp>
          <p:nvSpPr>
            <p:cNvPr id="9773" name="Google Shape;9773;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85"/>
          <p:cNvGrpSpPr/>
          <p:nvPr/>
        </p:nvGrpSpPr>
        <p:grpSpPr>
          <a:xfrm>
            <a:off x="4034702" y="3828305"/>
            <a:ext cx="387681" cy="387641"/>
            <a:chOff x="5611350" y="1561258"/>
            <a:chExt cx="397907" cy="397866"/>
          </a:xfrm>
        </p:grpSpPr>
        <p:sp>
          <p:nvSpPr>
            <p:cNvPr id="9776" name="Google Shape;9776;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85"/>
          <p:cNvGrpSpPr/>
          <p:nvPr/>
        </p:nvGrpSpPr>
        <p:grpSpPr>
          <a:xfrm>
            <a:off x="4553987" y="3925571"/>
            <a:ext cx="387610" cy="193109"/>
            <a:chOff x="6140660" y="1661097"/>
            <a:chExt cx="397835" cy="198202"/>
          </a:xfrm>
        </p:grpSpPr>
        <p:sp>
          <p:nvSpPr>
            <p:cNvPr id="9781" name="Google Shape;9781;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85"/>
          <p:cNvGrpSpPr/>
          <p:nvPr/>
        </p:nvGrpSpPr>
        <p:grpSpPr>
          <a:xfrm>
            <a:off x="5073202" y="3828305"/>
            <a:ext cx="387681" cy="387641"/>
            <a:chOff x="6669907" y="1561258"/>
            <a:chExt cx="397907" cy="397866"/>
          </a:xfrm>
        </p:grpSpPr>
        <p:sp>
          <p:nvSpPr>
            <p:cNvPr id="9786" name="Google Shape;9786;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5"/>
          <p:cNvGrpSpPr/>
          <p:nvPr/>
        </p:nvGrpSpPr>
        <p:grpSpPr>
          <a:xfrm>
            <a:off x="1958433" y="3885842"/>
            <a:ext cx="387681" cy="272572"/>
            <a:chOff x="3386036" y="1746339"/>
            <a:chExt cx="397907" cy="279762"/>
          </a:xfrm>
        </p:grpSpPr>
        <p:sp>
          <p:nvSpPr>
            <p:cNvPr id="9792" name="Google Shape;9792;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5"/>
          <p:cNvGrpSpPr/>
          <p:nvPr/>
        </p:nvGrpSpPr>
        <p:grpSpPr>
          <a:xfrm>
            <a:off x="2996130" y="3828288"/>
            <a:ext cx="387681" cy="387681"/>
            <a:chOff x="4417380" y="1687279"/>
            <a:chExt cx="397907" cy="397907"/>
          </a:xfrm>
        </p:grpSpPr>
        <p:sp>
          <p:nvSpPr>
            <p:cNvPr id="9795" name="Google Shape;9795;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85"/>
          <p:cNvGrpSpPr/>
          <p:nvPr/>
        </p:nvGrpSpPr>
        <p:grpSpPr>
          <a:xfrm>
            <a:off x="7942611" y="3308537"/>
            <a:ext cx="387661" cy="387661"/>
            <a:chOff x="2869999" y="1687279"/>
            <a:chExt cx="397887" cy="397887"/>
          </a:xfrm>
        </p:grpSpPr>
        <p:sp>
          <p:nvSpPr>
            <p:cNvPr id="9798" name="Google Shape;9798;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5"/>
          <p:cNvGrpSpPr/>
          <p:nvPr/>
        </p:nvGrpSpPr>
        <p:grpSpPr>
          <a:xfrm>
            <a:off x="2477718" y="3828664"/>
            <a:ext cx="386807" cy="386929"/>
            <a:chOff x="3902887" y="1687655"/>
            <a:chExt cx="397010" cy="397135"/>
          </a:xfrm>
        </p:grpSpPr>
        <p:sp>
          <p:nvSpPr>
            <p:cNvPr id="9801" name="Google Shape;9801;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85"/>
          <p:cNvGrpSpPr/>
          <p:nvPr/>
        </p:nvGrpSpPr>
        <p:grpSpPr>
          <a:xfrm>
            <a:off x="3515416" y="3828344"/>
            <a:ext cx="387681" cy="387681"/>
            <a:chOff x="4933458" y="1687279"/>
            <a:chExt cx="397907" cy="397907"/>
          </a:xfrm>
        </p:grpSpPr>
        <p:sp>
          <p:nvSpPr>
            <p:cNvPr id="9804" name="Google Shape;9804;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85"/>
          <p:cNvGrpSpPr/>
          <p:nvPr/>
        </p:nvGrpSpPr>
        <p:grpSpPr>
          <a:xfrm>
            <a:off x="5286246" y="3308537"/>
            <a:ext cx="387681" cy="387661"/>
            <a:chOff x="266768" y="1721375"/>
            <a:chExt cx="397907" cy="397887"/>
          </a:xfrm>
        </p:grpSpPr>
        <p:sp>
          <p:nvSpPr>
            <p:cNvPr id="9807" name="Google Shape;9807;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85"/>
          <p:cNvGrpSpPr/>
          <p:nvPr/>
        </p:nvGrpSpPr>
        <p:grpSpPr>
          <a:xfrm>
            <a:off x="7411672" y="3308924"/>
            <a:ext cx="387539" cy="386888"/>
            <a:chOff x="2408992" y="1722875"/>
            <a:chExt cx="397761" cy="397093"/>
          </a:xfrm>
        </p:grpSpPr>
        <p:sp>
          <p:nvSpPr>
            <p:cNvPr id="9810" name="Google Shape;9810;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85"/>
          <p:cNvGrpSpPr/>
          <p:nvPr/>
        </p:nvGrpSpPr>
        <p:grpSpPr>
          <a:xfrm>
            <a:off x="5592488" y="3828305"/>
            <a:ext cx="387641" cy="387641"/>
            <a:chOff x="7199196" y="1561258"/>
            <a:chExt cx="397866" cy="397866"/>
          </a:xfrm>
        </p:grpSpPr>
        <p:sp>
          <p:nvSpPr>
            <p:cNvPr id="9813" name="Google Shape;9813;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6" name="Google Shape;9816;p8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817" name="Google Shape;9817;p85"/>
          <p:cNvGrpSpPr/>
          <p:nvPr/>
        </p:nvGrpSpPr>
        <p:grpSpPr>
          <a:xfrm>
            <a:off x="6348367" y="3308537"/>
            <a:ext cx="387661" cy="387661"/>
            <a:chOff x="1379798" y="1723250"/>
            <a:chExt cx="397887" cy="397887"/>
          </a:xfrm>
        </p:grpSpPr>
        <p:sp>
          <p:nvSpPr>
            <p:cNvPr id="9818" name="Google Shape;9818;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85"/>
          <p:cNvGrpSpPr/>
          <p:nvPr/>
        </p:nvGrpSpPr>
        <p:grpSpPr>
          <a:xfrm>
            <a:off x="5817327" y="3308537"/>
            <a:ext cx="387641" cy="387661"/>
            <a:chOff x="864491" y="1723250"/>
            <a:chExt cx="397866" cy="397887"/>
          </a:xfrm>
        </p:grpSpPr>
        <p:sp>
          <p:nvSpPr>
            <p:cNvPr id="9823" name="Google Shape;9823;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6" name="Google Shape;9826;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7" name="Google Shape;9827;p85"/>
          <p:cNvGrpSpPr/>
          <p:nvPr/>
        </p:nvGrpSpPr>
        <p:grpSpPr>
          <a:xfrm>
            <a:off x="6584154" y="3827060"/>
            <a:ext cx="388966" cy="388966"/>
            <a:chOff x="1190625" y="238125"/>
            <a:chExt cx="5235075" cy="5235075"/>
          </a:xfrm>
        </p:grpSpPr>
        <p:sp>
          <p:nvSpPr>
            <p:cNvPr id="9828" name="Google Shape;9828;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3036750" y="2931891"/>
            <a:ext cx="3070500" cy="3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584" name="Google Shape;584;p41"/>
          <p:cNvSpPr txBox="1">
            <a:spLocks noGrp="1"/>
          </p:cNvSpPr>
          <p:nvPr>
            <p:ph type="subTitle" idx="1"/>
          </p:nvPr>
        </p:nvSpPr>
        <p:spPr>
          <a:xfrm>
            <a:off x="2298450" y="1809789"/>
            <a:ext cx="4547100" cy="11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585" name="Google Shape;585;p41"/>
          <p:cNvSpPr/>
          <p:nvPr/>
        </p:nvSpPr>
        <p:spPr>
          <a:xfrm>
            <a:off x="3279827" y="3904587"/>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41"/>
          <p:cNvGrpSpPr/>
          <p:nvPr/>
        </p:nvGrpSpPr>
        <p:grpSpPr>
          <a:xfrm>
            <a:off x="4600131" y="387951"/>
            <a:ext cx="1507118" cy="838832"/>
            <a:chOff x="4600131" y="387951"/>
            <a:chExt cx="1507118" cy="838832"/>
          </a:xfrm>
        </p:grpSpPr>
        <p:grpSp>
          <p:nvGrpSpPr>
            <p:cNvPr id="587" name="Google Shape;587;p41"/>
            <p:cNvGrpSpPr/>
            <p:nvPr/>
          </p:nvGrpSpPr>
          <p:grpSpPr>
            <a:xfrm flipH="1">
              <a:off x="4691857" y="434776"/>
              <a:ext cx="1415391" cy="792008"/>
              <a:chOff x="1905568" y="363438"/>
              <a:chExt cx="1415391" cy="792008"/>
            </a:xfrm>
          </p:grpSpPr>
          <p:sp>
            <p:nvSpPr>
              <p:cNvPr id="588" name="Google Shape;588;p41"/>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1"/>
            <p:cNvGrpSpPr/>
            <p:nvPr/>
          </p:nvGrpSpPr>
          <p:grpSpPr>
            <a:xfrm flipH="1">
              <a:off x="4600131" y="387951"/>
              <a:ext cx="257693" cy="199083"/>
              <a:chOff x="3154993" y="316614"/>
              <a:chExt cx="257693" cy="199083"/>
            </a:xfrm>
          </p:grpSpPr>
          <p:sp>
            <p:nvSpPr>
              <p:cNvPr id="591" name="Google Shape;591;p41"/>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33"/>
        <p:cNvGrpSpPr/>
        <p:nvPr/>
      </p:nvGrpSpPr>
      <p:grpSpPr>
        <a:xfrm>
          <a:off x="0" y="0"/>
          <a:ext cx="0" cy="0"/>
          <a:chOff x="0" y="0"/>
          <a:chExt cx="0" cy="0"/>
        </a:xfrm>
      </p:grpSpPr>
      <p:pic>
        <p:nvPicPr>
          <p:cNvPr id="9834" name="Google Shape;9834;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42"/>
          <p:cNvGrpSpPr/>
          <p:nvPr/>
        </p:nvGrpSpPr>
        <p:grpSpPr>
          <a:xfrm>
            <a:off x="4184775" y="1030100"/>
            <a:ext cx="4241700" cy="4113500"/>
            <a:chOff x="4448400" y="1551450"/>
            <a:chExt cx="4241700" cy="4113500"/>
          </a:xfrm>
        </p:grpSpPr>
        <p:sp>
          <p:nvSpPr>
            <p:cNvPr id="606" name="Google Shape;606;p42"/>
            <p:cNvSpPr/>
            <p:nvPr/>
          </p:nvSpPr>
          <p:spPr>
            <a:xfrm>
              <a:off x="5368450"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7762925" y="2632550"/>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4448400" y="1551450"/>
              <a:ext cx="4241700" cy="21588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4512975" y="1611521"/>
              <a:ext cx="41073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42"/>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OBJECTIVES</a:t>
            </a:r>
            <a:endParaRPr/>
          </a:p>
        </p:txBody>
      </p:sp>
      <p:sp>
        <p:nvSpPr>
          <p:cNvPr id="611" name="Google Shape;611;p42"/>
          <p:cNvSpPr txBox="1">
            <a:spLocks noGrp="1"/>
          </p:cNvSpPr>
          <p:nvPr>
            <p:ph type="subTitle" idx="1"/>
          </p:nvPr>
        </p:nvSpPr>
        <p:spPr>
          <a:xfrm>
            <a:off x="5260304" y="2434107"/>
            <a:ext cx="2966400" cy="45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describe the topic of the section here</a:t>
            </a:r>
            <a:endParaRPr/>
          </a:p>
        </p:txBody>
      </p:sp>
      <p:grpSp>
        <p:nvGrpSpPr>
          <p:cNvPr id="612" name="Google Shape;612;p42"/>
          <p:cNvGrpSpPr/>
          <p:nvPr/>
        </p:nvGrpSpPr>
        <p:grpSpPr>
          <a:xfrm rot="935535">
            <a:off x="246107" y="985509"/>
            <a:ext cx="3755362" cy="1176350"/>
            <a:chOff x="4200950" y="429125"/>
            <a:chExt cx="4150500" cy="1300125"/>
          </a:xfrm>
        </p:grpSpPr>
        <p:sp>
          <p:nvSpPr>
            <p:cNvPr id="613" name="Google Shape;613;p42"/>
            <p:cNvSpPr/>
            <p:nvPr/>
          </p:nvSpPr>
          <p:spPr>
            <a:xfrm>
              <a:off x="5810975" y="1410100"/>
              <a:ext cx="21325" cy="266925"/>
            </a:xfrm>
            <a:custGeom>
              <a:avLst/>
              <a:gdLst/>
              <a:ahLst/>
              <a:cxnLst/>
              <a:rect l="l" t="t" r="r" b="b"/>
              <a:pathLst>
                <a:path w="853" h="10677" extrusionOk="0">
                  <a:moveTo>
                    <a:pt x="0" y="0"/>
                  </a:moveTo>
                  <a:lnTo>
                    <a:pt x="0" y="10677"/>
                  </a:lnTo>
                  <a:lnTo>
                    <a:pt x="853" y="10677"/>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740600"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855675" y="1609975"/>
              <a:ext cx="47000" cy="119275"/>
            </a:xfrm>
            <a:custGeom>
              <a:avLst/>
              <a:gdLst/>
              <a:ahLst/>
              <a:cxnLst/>
              <a:rect l="l" t="t" r="r" b="b"/>
              <a:pathLst>
                <a:path w="1880" h="4771" extrusionOk="0">
                  <a:moveTo>
                    <a:pt x="635" y="0"/>
                  </a:moveTo>
                  <a:cubicBezTo>
                    <a:pt x="284" y="0"/>
                    <a:pt x="0" y="284"/>
                    <a:pt x="0" y="635"/>
                  </a:cubicBezTo>
                  <a:lnTo>
                    <a:pt x="0" y="4144"/>
                  </a:lnTo>
                  <a:cubicBezTo>
                    <a:pt x="0" y="4495"/>
                    <a:pt x="284" y="4770"/>
                    <a:pt x="635" y="4770"/>
                  </a:cubicBezTo>
                  <a:lnTo>
                    <a:pt x="1245" y="4770"/>
                  </a:lnTo>
                  <a:cubicBezTo>
                    <a:pt x="1596" y="4770"/>
                    <a:pt x="1880" y="4495"/>
                    <a:pt x="1880" y="4144"/>
                  </a:cubicBezTo>
                  <a:lnTo>
                    <a:pt x="1880" y="635"/>
                  </a:lnTo>
                  <a:cubicBezTo>
                    <a:pt x="1880"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787575" y="1649450"/>
              <a:ext cx="15900" cy="40525"/>
            </a:xfrm>
            <a:custGeom>
              <a:avLst/>
              <a:gdLst/>
              <a:ahLst/>
              <a:cxnLst/>
              <a:rect l="l" t="t" r="r" b="b"/>
              <a:pathLst>
                <a:path w="636" h="1621" extrusionOk="0">
                  <a:moveTo>
                    <a:pt x="210" y="0"/>
                  </a:moveTo>
                  <a:cubicBezTo>
                    <a:pt x="93" y="0"/>
                    <a:pt x="1" y="92"/>
                    <a:pt x="1" y="209"/>
                  </a:cubicBezTo>
                  <a:lnTo>
                    <a:pt x="1" y="1404"/>
                  </a:lnTo>
                  <a:cubicBezTo>
                    <a:pt x="1" y="1529"/>
                    <a:pt x="93" y="1621"/>
                    <a:pt x="210" y="1621"/>
                  </a:cubicBezTo>
                  <a:lnTo>
                    <a:pt x="418" y="1621"/>
                  </a:lnTo>
                  <a:cubicBezTo>
                    <a:pt x="544" y="1621"/>
                    <a:pt x="636" y="1529"/>
                    <a:pt x="636" y="1404"/>
                  </a:cubicBezTo>
                  <a:lnTo>
                    <a:pt x="636" y="209"/>
                  </a:lnTo>
                  <a:cubicBezTo>
                    <a:pt x="636" y="92"/>
                    <a:pt x="544"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839800" y="1649450"/>
              <a:ext cx="15900" cy="40525"/>
            </a:xfrm>
            <a:custGeom>
              <a:avLst/>
              <a:gdLst/>
              <a:ahLst/>
              <a:cxnLst/>
              <a:rect l="l" t="t" r="r" b="b"/>
              <a:pathLst>
                <a:path w="636" h="1621" extrusionOk="0">
                  <a:moveTo>
                    <a:pt x="217" y="0"/>
                  </a:moveTo>
                  <a:cubicBezTo>
                    <a:pt x="92" y="0"/>
                    <a:pt x="0" y="92"/>
                    <a:pt x="0" y="209"/>
                  </a:cubicBezTo>
                  <a:lnTo>
                    <a:pt x="0" y="1404"/>
                  </a:lnTo>
                  <a:cubicBezTo>
                    <a:pt x="0" y="1529"/>
                    <a:pt x="92" y="1621"/>
                    <a:pt x="217" y="1621"/>
                  </a:cubicBezTo>
                  <a:lnTo>
                    <a:pt x="426" y="1621"/>
                  </a:lnTo>
                  <a:cubicBezTo>
                    <a:pt x="543" y="1621"/>
                    <a:pt x="635" y="1529"/>
                    <a:pt x="635" y="1404"/>
                  </a:cubicBezTo>
                  <a:lnTo>
                    <a:pt x="635" y="209"/>
                  </a:lnTo>
                  <a:cubicBezTo>
                    <a:pt x="635"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795525" y="1662400"/>
              <a:ext cx="52225" cy="14425"/>
            </a:xfrm>
            <a:custGeom>
              <a:avLst/>
              <a:gdLst/>
              <a:ahLst/>
              <a:cxnLst/>
              <a:rect l="l" t="t" r="r" b="b"/>
              <a:pathLst>
                <a:path w="2089" h="577" extrusionOk="0">
                  <a:moveTo>
                    <a:pt x="0" y="0"/>
                  </a:moveTo>
                  <a:lnTo>
                    <a:pt x="0" y="576"/>
                  </a:lnTo>
                  <a:lnTo>
                    <a:pt x="2089" y="576"/>
                  </a:lnTo>
                  <a:lnTo>
                    <a:pt x="2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788200" y="1410100"/>
              <a:ext cx="44100" cy="266925"/>
            </a:xfrm>
            <a:custGeom>
              <a:avLst/>
              <a:gdLst/>
              <a:ahLst/>
              <a:cxnLst/>
              <a:rect l="l" t="t" r="r" b="b"/>
              <a:pathLst>
                <a:path w="1764" h="10677" extrusionOk="0">
                  <a:moveTo>
                    <a:pt x="1" y="0"/>
                  </a:moveTo>
                  <a:lnTo>
                    <a:pt x="1764" y="0"/>
                  </a:lnTo>
                  <a:lnTo>
                    <a:pt x="1764" y="10677"/>
                  </a:lnTo>
                  <a:lnTo>
                    <a:pt x="1"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4200950" y="1236750"/>
              <a:ext cx="1891775" cy="207000"/>
            </a:xfrm>
            <a:custGeom>
              <a:avLst/>
              <a:gdLst/>
              <a:ahLst/>
              <a:cxnLst/>
              <a:rect l="l" t="t" r="r" b="b"/>
              <a:pathLst>
                <a:path w="75671" h="8280" extrusionOk="0">
                  <a:moveTo>
                    <a:pt x="2707" y="2064"/>
                  </a:moveTo>
                  <a:lnTo>
                    <a:pt x="75579" y="8279"/>
                  </a:lnTo>
                  <a:cubicBezTo>
                    <a:pt x="75654" y="7519"/>
                    <a:pt x="75487" y="5447"/>
                    <a:pt x="75671" y="4729"/>
                  </a:cubicBezTo>
                  <a:lnTo>
                    <a:pt x="3158" y="193"/>
                  </a:lnTo>
                  <a:cubicBezTo>
                    <a:pt x="0" y="1"/>
                    <a:pt x="343" y="1864"/>
                    <a:pt x="2707"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4276950" y="1250750"/>
              <a:ext cx="1814125" cy="168975"/>
            </a:xfrm>
            <a:custGeom>
              <a:avLst/>
              <a:gdLst/>
              <a:ahLst/>
              <a:cxnLst/>
              <a:rect l="l" t="t" r="r" b="b"/>
              <a:pathLst>
                <a:path w="72565" h="6759" extrusionOk="0">
                  <a:moveTo>
                    <a:pt x="72556" y="6759"/>
                  </a:moveTo>
                  <a:cubicBezTo>
                    <a:pt x="72547" y="6040"/>
                    <a:pt x="72522" y="5171"/>
                    <a:pt x="72564" y="4578"/>
                  </a:cubicBezTo>
                  <a:lnTo>
                    <a:pt x="1638" y="109"/>
                  </a:lnTo>
                  <a:cubicBezTo>
                    <a:pt x="1" y="0"/>
                    <a:pt x="176" y="978"/>
                    <a:pt x="1404"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529450" y="1352675"/>
              <a:ext cx="96500" cy="47625"/>
            </a:xfrm>
            <a:custGeom>
              <a:avLst/>
              <a:gdLst/>
              <a:ahLst/>
              <a:cxnLst/>
              <a:rect l="l" t="t" r="r" b="b"/>
              <a:pathLst>
                <a:path w="3860" h="1905" extrusionOk="0">
                  <a:moveTo>
                    <a:pt x="3860" y="176"/>
                  </a:moveTo>
                  <a:lnTo>
                    <a:pt x="0" y="0"/>
                  </a:lnTo>
                  <a:lnTo>
                    <a:pt x="0" y="1729"/>
                  </a:lnTo>
                  <a:lnTo>
                    <a:pt x="3860"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4222025" y="1262450"/>
              <a:ext cx="1877400" cy="183375"/>
            </a:xfrm>
            <a:custGeom>
              <a:avLst/>
              <a:gdLst/>
              <a:ahLst/>
              <a:cxnLst/>
              <a:rect l="l" t="t" r="r" b="b"/>
              <a:pathLst>
                <a:path w="75096" h="7335" extrusionOk="0">
                  <a:moveTo>
                    <a:pt x="1864" y="1036"/>
                  </a:moveTo>
                  <a:lnTo>
                    <a:pt x="74995" y="7335"/>
                  </a:lnTo>
                  <a:cubicBezTo>
                    <a:pt x="74995" y="7101"/>
                    <a:pt x="74744" y="6784"/>
                    <a:pt x="74761" y="6583"/>
                  </a:cubicBezTo>
                  <a:cubicBezTo>
                    <a:pt x="74928" y="6190"/>
                    <a:pt x="75095" y="6500"/>
                    <a:pt x="75095" y="6316"/>
                  </a:cubicBezTo>
                  <a:lnTo>
                    <a:pt x="2089" y="510"/>
                  </a:lnTo>
                  <a:cubicBezTo>
                    <a:pt x="1070" y="426"/>
                    <a:pt x="302" y="259"/>
                    <a:pt x="1" y="0"/>
                  </a:cubicBezTo>
                  <a:cubicBezTo>
                    <a:pt x="185" y="760"/>
                    <a:pt x="1137" y="978"/>
                    <a:pt x="1864"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56550" y="1432450"/>
              <a:ext cx="250850" cy="250850"/>
            </a:xfrm>
            <a:custGeom>
              <a:avLst/>
              <a:gdLst/>
              <a:ahLst/>
              <a:cxnLst/>
              <a:rect l="l" t="t" r="r" b="b"/>
              <a:pathLst>
                <a:path w="10034" h="10034" extrusionOk="0">
                  <a:moveTo>
                    <a:pt x="4829" y="10033"/>
                  </a:moveTo>
                  <a:cubicBezTo>
                    <a:pt x="6776" y="10033"/>
                    <a:pt x="8538" y="8856"/>
                    <a:pt x="9282" y="7051"/>
                  </a:cubicBezTo>
                  <a:cubicBezTo>
                    <a:pt x="10034" y="5255"/>
                    <a:pt x="9616" y="3175"/>
                    <a:pt x="8238" y="1796"/>
                  </a:cubicBezTo>
                  <a:cubicBezTo>
                    <a:pt x="6859" y="418"/>
                    <a:pt x="4779" y="0"/>
                    <a:pt x="2975" y="752"/>
                  </a:cubicBezTo>
                  <a:cubicBezTo>
                    <a:pt x="1179" y="1496"/>
                    <a:pt x="1" y="3258"/>
                    <a:pt x="1" y="5213"/>
                  </a:cubicBezTo>
                  <a:cubicBezTo>
                    <a:pt x="9" y="7870"/>
                    <a:pt x="2164" y="10025"/>
                    <a:pt x="4829" y="100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50275" y="1395050"/>
              <a:ext cx="263825" cy="264025"/>
            </a:xfrm>
            <a:custGeom>
              <a:avLst/>
              <a:gdLst/>
              <a:ahLst/>
              <a:cxnLst/>
              <a:rect l="l" t="t" r="r" b="b"/>
              <a:pathLst>
                <a:path w="10553" h="10561" extrusionOk="0">
                  <a:moveTo>
                    <a:pt x="5080" y="10560"/>
                  </a:moveTo>
                  <a:cubicBezTo>
                    <a:pt x="7127" y="10560"/>
                    <a:pt x="8982" y="9316"/>
                    <a:pt x="9767" y="7419"/>
                  </a:cubicBezTo>
                  <a:cubicBezTo>
                    <a:pt x="10552" y="5523"/>
                    <a:pt x="10118" y="3343"/>
                    <a:pt x="8664" y="1889"/>
                  </a:cubicBezTo>
                  <a:cubicBezTo>
                    <a:pt x="7219" y="435"/>
                    <a:pt x="5030" y="1"/>
                    <a:pt x="3134" y="786"/>
                  </a:cubicBezTo>
                  <a:cubicBezTo>
                    <a:pt x="1237" y="1572"/>
                    <a:pt x="1" y="3426"/>
                    <a:pt x="1" y="5481"/>
                  </a:cubicBezTo>
                  <a:cubicBezTo>
                    <a:pt x="1" y="8280"/>
                    <a:pt x="2273" y="10552"/>
                    <a:pt x="5080" y="105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68450" y="1427225"/>
              <a:ext cx="217450" cy="218275"/>
            </a:xfrm>
            <a:custGeom>
              <a:avLst/>
              <a:gdLst/>
              <a:ahLst/>
              <a:cxnLst/>
              <a:rect l="l" t="t" r="r" b="b"/>
              <a:pathLst>
                <a:path w="8698" h="8731" extrusionOk="0">
                  <a:moveTo>
                    <a:pt x="4353" y="0"/>
                  </a:moveTo>
                  <a:cubicBezTo>
                    <a:pt x="6692" y="0"/>
                    <a:pt x="8697" y="1964"/>
                    <a:pt x="8697" y="4386"/>
                  </a:cubicBezTo>
                  <a:cubicBezTo>
                    <a:pt x="8697" y="6784"/>
                    <a:pt x="6751" y="8730"/>
                    <a:pt x="4353" y="8730"/>
                  </a:cubicBezTo>
                  <a:cubicBezTo>
                    <a:pt x="1947" y="8730"/>
                    <a:pt x="1" y="6784"/>
                    <a:pt x="1" y="4386"/>
                  </a:cubicBezTo>
                  <a:cubicBezTo>
                    <a:pt x="1" y="1964"/>
                    <a:pt x="2014"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88300" y="1436000"/>
              <a:ext cx="184850" cy="185050"/>
            </a:xfrm>
            <a:custGeom>
              <a:avLst/>
              <a:gdLst/>
              <a:ahLst/>
              <a:cxnLst/>
              <a:rect l="l" t="t" r="r" b="b"/>
              <a:pathLst>
                <a:path w="7394" h="7402" extrusionOk="0">
                  <a:moveTo>
                    <a:pt x="3559" y="7402"/>
                  </a:moveTo>
                  <a:cubicBezTo>
                    <a:pt x="4996" y="7402"/>
                    <a:pt x="6291" y="6533"/>
                    <a:pt x="6842" y="5205"/>
                  </a:cubicBezTo>
                  <a:cubicBezTo>
                    <a:pt x="7394" y="3868"/>
                    <a:pt x="7093" y="2339"/>
                    <a:pt x="6074" y="1320"/>
                  </a:cubicBezTo>
                  <a:cubicBezTo>
                    <a:pt x="5055" y="301"/>
                    <a:pt x="3526" y="0"/>
                    <a:pt x="2198" y="552"/>
                  </a:cubicBezTo>
                  <a:cubicBezTo>
                    <a:pt x="861" y="1103"/>
                    <a:pt x="0" y="2398"/>
                    <a:pt x="0" y="3843"/>
                  </a:cubicBezTo>
                  <a:cubicBezTo>
                    <a:pt x="0" y="5806"/>
                    <a:pt x="1588"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540500" y="1482775"/>
              <a:ext cx="85875" cy="86075"/>
            </a:xfrm>
            <a:custGeom>
              <a:avLst/>
              <a:gdLst/>
              <a:ahLst/>
              <a:cxnLst/>
              <a:rect l="l" t="t" r="r" b="b"/>
              <a:pathLst>
                <a:path w="3435" h="3443" extrusionOk="0">
                  <a:moveTo>
                    <a:pt x="1471" y="3442"/>
                  </a:moveTo>
                  <a:cubicBezTo>
                    <a:pt x="2783" y="3442"/>
                    <a:pt x="3434" y="1855"/>
                    <a:pt x="2507" y="928"/>
                  </a:cubicBezTo>
                  <a:cubicBezTo>
                    <a:pt x="1580" y="1"/>
                    <a:pt x="1" y="661"/>
                    <a:pt x="1" y="1972"/>
                  </a:cubicBezTo>
                  <a:cubicBezTo>
                    <a:pt x="1" y="2783"/>
                    <a:pt x="653"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547600" y="1492375"/>
              <a:ext cx="69175" cy="69375"/>
            </a:xfrm>
            <a:custGeom>
              <a:avLst/>
              <a:gdLst/>
              <a:ahLst/>
              <a:cxnLst/>
              <a:rect l="l" t="t" r="r" b="b"/>
              <a:pathLst>
                <a:path w="2767" h="2775" extrusionOk="0">
                  <a:moveTo>
                    <a:pt x="1187" y="2774"/>
                  </a:moveTo>
                  <a:cubicBezTo>
                    <a:pt x="2240" y="2774"/>
                    <a:pt x="2766" y="1496"/>
                    <a:pt x="2023" y="744"/>
                  </a:cubicBezTo>
                  <a:cubicBezTo>
                    <a:pt x="1279" y="1"/>
                    <a:pt x="1" y="527"/>
                    <a:pt x="1" y="1588"/>
                  </a:cubicBezTo>
                  <a:cubicBezTo>
                    <a:pt x="1" y="2240"/>
                    <a:pt x="527" y="2766"/>
                    <a:pt x="1187" y="27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538850" y="1354325"/>
              <a:ext cx="76650" cy="65000"/>
            </a:xfrm>
            <a:custGeom>
              <a:avLst/>
              <a:gdLst/>
              <a:ahLst/>
              <a:cxnLst/>
              <a:rect l="l" t="t" r="r" b="b"/>
              <a:pathLst>
                <a:path w="3066" h="2600" extrusionOk="0">
                  <a:moveTo>
                    <a:pt x="794" y="2499"/>
                  </a:moveTo>
                  <a:lnTo>
                    <a:pt x="0" y="569"/>
                  </a:lnTo>
                  <a:cubicBezTo>
                    <a:pt x="0" y="569"/>
                    <a:pt x="318" y="1"/>
                    <a:pt x="1579" y="68"/>
                  </a:cubicBezTo>
                  <a:cubicBezTo>
                    <a:pt x="2849" y="126"/>
                    <a:pt x="3066" y="544"/>
                    <a:pt x="3066" y="544"/>
                  </a:cubicBezTo>
                  <a:lnTo>
                    <a:pt x="2373"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544475" y="1357875"/>
              <a:ext cx="71025" cy="61450"/>
            </a:xfrm>
            <a:custGeom>
              <a:avLst/>
              <a:gdLst/>
              <a:ahLst/>
              <a:cxnLst/>
              <a:rect l="l" t="t" r="r" b="b"/>
              <a:pathLst>
                <a:path w="2841" h="2458" extrusionOk="0">
                  <a:moveTo>
                    <a:pt x="2841" y="419"/>
                  </a:moveTo>
                  <a:lnTo>
                    <a:pt x="2148" y="2457"/>
                  </a:lnTo>
                  <a:lnTo>
                    <a:pt x="961" y="2382"/>
                  </a:lnTo>
                  <a:lnTo>
                    <a:pt x="1" y="34"/>
                  </a:lnTo>
                  <a:cubicBezTo>
                    <a:pt x="1" y="34"/>
                    <a:pt x="786" y="1"/>
                    <a:pt x="1646" y="51"/>
                  </a:cubicBezTo>
                  <a:cubicBezTo>
                    <a:pt x="2507" y="110"/>
                    <a:pt x="2699" y="293"/>
                    <a:pt x="2841" y="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1500" y="1335750"/>
              <a:ext cx="112400" cy="37000"/>
            </a:xfrm>
            <a:custGeom>
              <a:avLst/>
              <a:gdLst/>
              <a:ahLst/>
              <a:cxnLst/>
              <a:rect l="l" t="t" r="r" b="b"/>
              <a:pathLst>
                <a:path w="4496" h="1480" extrusionOk="0">
                  <a:moveTo>
                    <a:pt x="4495" y="318"/>
                  </a:moveTo>
                  <a:lnTo>
                    <a:pt x="1" y="0"/>
                  </a:lnTo>
                  <a:lnTo>
                    <a:pt x="1" y="1162"/>
                  </a:lnTo>
                  <a:lnTo>
                    <a:pt x="4495"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4838150" y="1307350"/>
              <a:ext cx="62050" cy="30500"/>
            </a:xfrm>
            <a:custGeom>
              <a:avLst/>
              <a:gdLst/>
              <a:ahLst/>
              <a:cxnLst/>
              <a:rect l="l" t="t" r="r" b="b"/>
              <a:pathLst>
                <a:path w="2482" h="1220" extrusionOk="0">
                  <a:moveTo>
                    <a:pt x="2481" y="109"/>
                  </a:moveTo>
                  <a:lnTo>
                    <a:pt x="0" y="0"/>
                  </a:lnTo>
                  <a:lnTo>
                    <a:pt x="0" y="1111"/>
                  </a:lnTo>
                  <a:lnTo>
                    <a:pt x="248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4790325" y="1364975"/>
              <a:ext cx="157275" cy="155425"/>
            </a:xfrm>
            <a:custGeom>
              <a:avLst/>
              <a:gdLst/>
              <a:ahLst/>
              <a:cxnLst/>
              <a:rect l="l" t="t" r="r" b="b"/>
              <a:pathLst>
                <a:path w="6291" h="6217" extrusionOk="0">
                  <a:moveTo>
                    <a:pt x="3145" y="0"/>
                  </a:moveTo>
                  <a:cubicBezTo>
                    <a:pt x="3124" y="0"/>
                    <a:pt x="3103" y="1"/>
                    <a:pt x="3083" y="1"/>
                  </a:cubicBezTo>
                  <a:cubicBezTo>
                    <a:pt x="1362" y="43"/>
                    <a:pt x="0" y="1463"/>
                    <a:pt x="42" y="3175"/>
                  </a:cubicBezTo>
                  <a:cubicBezTo>
                    <a:pt x="75" y="4867"/>
                    <a:pt x="1462" y="6217"/>
                    <a:pt x="3146" y="6217"/>
                  </a:cubicBezTo>
                  <a:cubicBezTo>
                    <a:pt x="3167" y="6217"/>
                    <a:pt x="3188" y="6217"/>
                    <a:pt x="3208" y="6216"/>
                  </a:cubicBezTo>
                  <a:cubicBezTo>
                    <a:pt x="4929" y="6183"/>
                    <a:pt x="6291" y="4763"/>
                    <a:pt x="6249" y="3042"/>
                  </a:cubicBezTo>
                  <a:cubicBezTo>
                    <a:pt x="6216" y="1350"/>
                    <a:pt x="4829" y="0"/>
                    <a:pt x="3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4787175" y="1334925"/>
              <a:ext cx="170050" cy="170025"/>
            </a:xfrm>
            <a:custGeom>
              <a:avLst/>
              <a:gdLst/>
              <a:ahLst/>
              <a:cxnLst/>
              <a:rect l="l" t="t" r="r" b="b"/>
              <a:pathLst>
                <a:path w="6802" h="6801" extrusionOk="0">
                  <a:moveTo>
                    <a:pt x="3267" y="6800"/>
                  </a:moveTo>
                  <a:cubicBezTo>
                    <a:pt x="4596" y="6800"/>
                    <a:pt x="5782" y="6007"/>
                    <a:pt x="6291" y="4778"/>
                  </a:cubicBezTo>
                  <a:cubicBezTo>
                    <a:pt x="6801" y="3559"/>
                    <a:pt x="6517" y="2155"/>
                    <a:pt x="5581" y="1220"/>
                  </a:cubicBezTo>
                  <a:cubicBezTo>
                    <a:pt x="4646" y="284"/>
                    <a:pt x="3242" y="0"/>
                    <a:pt x="2014" y="510"/>
                  </a:cubicBezTo>
                  <a:cubicBezTo>
                    <a:pt x="795" y="1011"/>
                    <a:pt x="1" y="2205"/>
                    <a:pt x="1" y="3534"/>
                  </a:cubicBezTo>
                  <a:cubicBezTo>
                    <a:pt x="1" y="5338"/>
                    <a:pt x="1463"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4798875" y="1355600"/>
              <a:ext cx="146425" cy="146625"/>
            </a:xfrm>
            <a:custGeom>
              <a:avLst/>
              <a:gdLst/>
              <a:ahLst/>
              <a:cxnLst/>
              <a:rect l="l" t="t" r="r" b="b"/>
              <a:pathLst>
                <a:path w="5857" h="5865" extrusionOk="0">
                  <a:moveTo>
                    <a:pt x="2799" y="8"/>
                  </a:moveTo>
                  <a:cubicBezTo>
                    <a:pt x="3944" y="0"/>
                    <a:pt x="4980" y="677"/>
                    <a:pt x="5422" y="1729"/>
                  </a:cubicBezTo>
                  <a:cubicBezTo>
                    <a:pt x="5857" y="2790"/>
                    <a:pt x="5623" y="4002"/>
                    <a:pt x="4821" y="4812"/>
                  </a:cubicBezTo>
                  <a:cubicBezTo>
                    <a:pt x="4011" y="5622"/>
                    <a:pt x="2799" y="5865"/>
                    <a:pt x="1747" y="5430"/>
                  </a:cubicBezTo>
                  <a:cubicBezTo>
                    <a:pt x="686" y="4996"/>
                    <a:pt x="1" y="3968"/>
                    <a:pt x="1" y="2824"/>
                  </a:cubicBezTo>
                  <a:cubicBezTo>
                    <a:pt x="9" y="1278"/>
                    <a:pt x="1254" y="25"/>
                    <a:pt x="2799"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4811400" y="1346600"/>
              <a:ext cx="133900" cy="133900"/>
            </a:xfrm>
            <a:custGeom>
              <a:avLst/>
              <a:gdLst/>
              <a:ahLst/>
              <a:cxnLst/>
              <a:rect l="l" t="t" r="r" b="b"/>
              <a:pathLst>
                <a:path w="5356" h="5356" extrusionOk="0">
                  <a:moveTo>
                    <a:pt x="2298" y="5356"/>
                  </a:moveTo>
                  <a:cubicBezTo>
                    <a:pt x="4345" y="5356"/>
                    <a:pt x="5356" y="2883"/>
                    <a:pt x="3911" y="1446"/>
                  </a:cubicBezTo>
                  <a:cubicBezTo>
                    <a:pt x="2465" y="1"/>
                    <a:pt x="1" y="1020"/>
                    <a:pt x="1" y="3067"/>
                  </a:cubicBezTo>
                  <a:cubicBezTo>
                    <a:pt x="9" y="4328"/>
                    <a:pt x="1037" y="5356"/>
                    <a:pt x="2298" y="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845250" y="1391500"/>
              <a:ext cx="55375" cy="55375"/>
            </a:xfrm>
            <a:custGeom>
              <a:avLst/>
              <a:gdLst/>
              <a:ahLst/>
              <a:cxnLst/>
              <a:rect l="l" t="t" r="r" b="b"/>
              <a:pathLst>
                <a:path w="2215" h="2215" extrusionOk="0">
                  <a:moveTo>
                    <a:pt x="944" y="2215"/>
                  </a:moveTo>
                  <a:cubicBezTo>
                    <a:pt x="1788" y="2215"/>
                    <a:pt x="2214" y="1196"/>
                    <a:pt x="1621" y="602"/>
                  </a:cubicBezTo>
                  <a:cubicBezTo>
                    <a:pt x="1019" y="1"/>
                    <a:pt x="0" y="427"/>
                    <a:pt x="0" y="1271"/>
                  </a:cubicBezTo>
                  <a:cubicBezTo>
                    <a:pt x="0" y="1789"/>
                    <a:pt x="426" y="2215"/>
                    <a:pt x="944" y="2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4849850" y="1397575"/>
              <a:ext cx="44700" cy="44700"/>
            </a:xfrm>
            <a:custGeom>
              <a:avLst/>
              <a:gdLst/>
              <a:ahLst/>
              <a:cxnLst/>
              <a:rect l="l" t="t" r="r" b="b"/>
              <a:pathLst>
                <a:path w="1788" h="1788" extrusionOk="0">
                  <a:moveTo>
                    <a:pt x="760" y="1788"/>
                  </a:moveTo>
                  <a:cubicBezTo>
                    <a:pt x="1445" y="1788"/>
                    <a:pt x="1788" y="961"/>
                    <a:pt x="1303" y="485"/>
                  </a:cubicBezTo>
                  <a:cubicBezTo>
                    <a:pt x="819" y="0"/>
                    <a:pt x="0" y="343"/>
                    <a:pt x="0" y="1028"/>
                  </a:cubicBezTo>
                  <a:cubicBezTo>
                    <a:pt x="0" y="1445"/>
                    <a:pt x="343" y="1788"/>
                    <a:pt x="760"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4844200" y="1308400"/>
              <a:ext cx="49525" cy="41775"/>
            </a:xfrm>
            <a:custGeom>
              <a:avLst/>
              <a:gdLst/>
              <a:ahLst/>
              <a:cxnLst/>
              <a:rect l="l" t="t" r="r" b="b"/>
              <a:pathLst>
                <a:path w="1981" h="1671" extrusionOk="0">
                  <a:moveTo>
                    <a:pt x="510" y="1612"/>
                  </a:moveTo>
                  <a:lnTo>
                    <a:pt x="1" y="368"/>
                  </a:lnTo>
                  <a:cubicBezTo>
                    <a:pt x="1" y="368"/>
                    <a:pt x="201" y="0"/>
                    <a:pt x="1020" y="42"/>
                  </a:cubicBezTo>
                  <a:cubicBezTo>
                    <a:pt x="1830" y="84"/>
                    <a:pt x="1980" y="343"/>
                    <a:pt x="1980" y="343"/>
                  </a:cubicBezTo>
                  <a:lnTo>
                    <a:pt x="1529"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4851925" y="1310275"/>
              <a:ext cx="41600" cy="39900"/>
            </a:xfrm>
            <a:custGeom>
              <a:avLst/>
              <a:gdLst/>
              <a:ahLst/>
              <a:cxnLst/>
              <a:rect l="l" t="t" r="r" b="b"/>
              <a:pathLst>
                <a:path w="1664" h="1596" extrusionOk="0">
                  <a:moveTo>
                    <a:pt x="1663" y="284"/>
                  </a:moveTo>
                  <a:lnTo>
                    <a:pt x="1220" y="1596"/>
                  </a:lnTo>
                  <a:lnTo>
                    <a:pt x="452" y="1554"/>
                  </a:lnTo>
                  <a:lnTo>
                    <a:pt x="1" y="376"/>
                  </a:lnTo>
                  <a:cubicBezTo>
                    <a:pt x="1" y="376"/>
                    <a:pt x="243" y="0"/>
                    <a:pt x="895" y="42"/>
                  </a:cubicBezTo>
                  <a:cubicBezTo>
                    <a:pt x="1354" y="75"/>
                    <a:pt x="1571" y="201"/>
                    <a:pt x="1663"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4833125" y="1296475"/>
              <a:ext cx="72300" cy="23625"/>
            </a:xfrm>
            <a:custGeom>
              <a:avLst/>
              <a:gdLst/>
              <a:ahLst/>
              <a:cxnLst/>
              <a:rect l="l" t="t" r="r" b="b"/>
              <a:pathLst>
                <a:path w="2892" h="945" extrusionOk="0">
                  <a:moveTo>
                    <a:pt x="2891" y="201"/>
                  </a:moveTo>
                  <a:lnTo>
                    <a:pt x="1" y="1"/>
                  </a:lnTo>
                  <a:lnTo>
                    <a:pt x="1" y="744"/>
                  </a:lnTo>
                  <a:lnTo>
                    <a:pt x="2891"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6262500" y="429125"/>
              <a:ext cx="27400" cy="564550"/>
            </a:xfrm>
            <a:custGeom>
              <a:avLst/>
              <a:gdLst/>
              <a:ahLst/>
              <a:cxnLst/>
              <a:rect l="l" t="t" r="r" b="b"/>
              <a:pathLst>
                <a:path w="1096" h="22582" extrusionOk="0">
                  <a:moveTo>
                    <a:pt x="268" y="786"/>
                  </a:moveTo>
                  <a:cubicBezTo>
                    <a:pt x="268" y="59"/>
                    <a:pt x="820" y="1"/>
                    <a:pt x="828" y="786"/>
                  </a:cubicBezTo>
                  <a:lnTo>
                    <a:pt x="1095" y="22582"/>
                  </a:lnTo>
                  <a:cubicBezTo>
                    <a:pt x="911" y="22573"/>
                    <a:pt x="736" y="22565"/>
                    <a:pt x="552" y="22565"/>
                  </a:cubicBezTo>
                  <a:cubicBezTo>
                    <a:pt x="368" y="22565"/>
                    <a:pt x="185" y="22573"/>
                    <a:pt x="1" y="22582"/>
                  </a:cubicBezTo>
                  <a:close/>
                </a:path>
              </a:pathLst>
            </a:custGeom>
            <a:solidFill>
              <a:srgbClr val="7C7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6270225" y="429125"/>
              <a:ext cx="11950" cy="564550"/>
            </a:xfrm>
            <a:custGeom>
              <a:avLst/>
              <a:gdLst/>
              <a:ahLst/>
              <a:cxnLst/>
              <a:rect l="l" t="t" r="r" b="b"/>
              <a:pathLst>
                <a:path w="478" h="22582" extrusionOk="0">
                  <a:moveTo>
                    <a:pt x="118" y="786"/>
                  </a:moveTo>
                  <a:cubicBezTo>
                    <a:pt x="118" y="59"/>
                    <a:pt x="360" y="1"/>
                    <a:pt x="360" y="786"/>
                  </a:cubicBezTo>
                  <a:lnTo>
                    <a:pt x="477" y="22582"/>
                  </a:lnTo>
                  <a:cubicBezTo>
                    <a:pt x="402" y="22565"/>
                    <a:pt x="318" y="22565"/>
                    <a:pt x="243" y="22565"/>
                  </a:cubicBezTo>
                  <a:cubicBezTo>
                    <a:pt x="160" y="22565"/>
                    <a:pt x="84" y="22565"/>
                    <a:pt x="1" y="225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6720100" y="1410100"/>
              <a:ext cx="21525" cy="266925"/>
            </a:xfrm>
            <a:custGeom>
              <a:avLst/>
              <a:gdLst/>
              <a:ahLst/>
              <a:cxnLst/>
              <a:rect l="l" t="t" r="r" b="b"/>
              <a:pathLst>
                <a:path w="861" h="10677" extrusionOk="0">
                  <a:moveTo>
                    <a:pt x="1" y="0"/>
                  </a:moveTo>
                  <a:lnTo>
                    <a:pt x="1" y="10677"/>
                  </a:lnTo>
                  <a:lnTo>
                    <a:pt x="861" y="10677"/>
                  </a:lnTo>
                  <a:lnTo>
                    <a:pt x="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6765000" y="1609975"/>
              <a:ext cx="46800" cy="119275"/>
            </a:xfrm>
            <a:custGeom>
              <a:avLst/>
              <a:gdLst/>
              <a:ahLst/>
              <a:cxnLst/>
              <a:rect l="l" t="t" r="r" b="b"/>
              <a:pathLst>
                <a:path w="1872" h="4771" extrusionOk="0">
                  <a:moveTo>
                    <a:pt x="636" y="0"/>
                  </a:moveTo>
                  <a:cubicBezTo>
                    <a:pt x="285" y="0"/>
                    <a:pt x="1" y="284"/>
                    <a:pt x="1" y="635"/>
                  </a:cubicBezTo>
                  <a:lnTo>
                    <a:pt x="1" y="4144"/>
                  </a:lnTo>
                  <a:cubicBezTo>
                    <a:pt x="1" y="4495"/>
                    <a:pt x="285" y="4770"/>
                    <a:pt x="636" y="4770"/>
                  </a:cubicBezTo>
                  <a:lnTo>
                    <a:pt x="1245" y="4770"/>
                  </a:lnTo>
                  <a:cubicBezTo>
                    <a:pt x="1596" y="4770"/>
                    <a:pt x="1872" y="4495"/>
                    <a:pt x="1872" y="4144"/>
                  </a:cubicBezTo>
                  <a:lnTo>
                    <a:pt x="1872" y="635"/>
                  </a:lnTo>
                  <a:cubicBezTo>
                    <a:pt x="1872" y="284"/>
                    <a:pt x="159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6649925" y="1609975"/>
              <a:ext cx="46800" cy="119275"/>
            </a:xfrm>
            <a:custGeom>
              <a:avLst/>
              <a:gdLst/>
              <a:ahLst/>
              <a:cxnLst/>
              <a:rect l="l" t="t" r="r" b="b"/>
              <a:pathLst>
                <a:path w="1872" h="4771" extrusionOk="0">
                  <a:moveTo>
                    <a:pt x="635" y="0"/>
                  </a:moveTo>
                  <a:cubicBezTo>
                    <a:pt x="276" y="0"/>
                    <a:pt x="1" y="284"/>
                    <a:pt x="1" y="635"/>
                  </a:cubicBezTo>
                  <a:lnTo>
                    <a:pt x="1" y="4144"/>
                  </a:lnTo>
                  <a:cubicBezTo>
                    <a:pt x="1" y="4495"/>
                    <a:pt x="276" y="4770"/>
                    <a:pt x="635" y="4770"/>
                  </a:cubicBezTo>
                  <a:lnTo>
                    <a:pt x="1237" y="4770"/>
                  </a:lnTo>
                  <a:cubicBezTo>
                    <a:pt x="1588" y="4770"/>
                    <a:pt x="1872" y="4495"/>
                    <a:pt x="1872" y="4144"/>
                  </a:cubicBezTo>
                  <a:lnTo>
                    <a:pt x="1872" y="635"/>
                  </a:lnTo>
                  <a:cubicBezTo>
                    <a:pt x="1872" y="284"/>
                    <a:pt x="1588" y="0"/>
                    <a:pt x="1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6748925" y="1649450"/>
              <a:ext cx="16100" cy="40525"/>
            </a:xfrm>
            <a:custGeom>
              <a:avLst/>
              <a:gdLst/>
              <a:ahLst/>
              <a:cxnLst/>
              <a:rect l="l" t="t" r="r" b="b"/>
              <a:pathLst>
                <a:path w="644" h="1621" extrusionOk="0">
                  <a:moveTo>
                    <a:pt x="218" y="0"/>
                  </a:moveTo>
                  <a:cubicBezTo>
                    <a:pt x="101" y="0"/>
                    <a:pt x="0" y="92"/>
                    <a:pt x="0" y="209"/>
                  </a:cubicBezTo>
                  <a:lnTo>
                    <a:pt x="0" y="1404"/>
                  </a:lnTo>
                  <a:cubicBezTo>
                    <a:pt x="0" y="1529"/>
                    <a:pt x="101" y="1621"/>
                    <a:pt x="218" y="1621"/>
                  </a:cubicBezTo>
                  <a:lnTo>
                    <a:pt x="426" y="1621"/>
                  </a:lnTo>
                  <a:cubicBezTo>
                    <a:pt x="543" y="1621"/>
                    <a:pt x="644" y="1529"/>
                    <a:pt x="644" y="1404"/>
                  </a:cubicBezTo>
                  <a:lnTo>
                    <a:pt x="644" y="209"/>
                  </a:lnTo>
                  <a:cubicBezTo>
                    <a:pt x="644" y="92"/>
                    <a:pt x="54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6696700" y="1649450"/>
              <a:ext cx="16125" cy="40525"/>
            </a:xfrm>
            <a:custGeom>
              <a:avLst/>
              <a:gdLst/>
              <a:ahLst/>
              <a:cxnLst/>
              <a:rect l="l" t="t" r="r" b="b"/>
              <a:pathLst>
                <a:path w="645" h="1621" extrusionOk="0">
                  <a:moveTo>
                    <a:pt x="218" y="0"/>
                  </a:moveTo>
                  <a:cubicBezTo>
                    <a:pt x="101" y="0"/>
                    <a:pt x="1" y="92"/>
                    <a:pt x="1" y="209"/>
                  </a:cubicBezTo>
                  <a:lnTo>
                    <a:pt x="1" y="1404"/>
                  </a:lnTo>
                  <a:cubicBezTo>
                    <a:pt x="1" y="1529"/>
                    <a:pt x="101" y="1621"/>
                    <a:pt x="218" y="1621"/>
                  </a:cubicBezTo>
                  <a:lnTo>
                    <a:pt x="427" y="1621"/>
                  </a:lnTo>
                  <a:cubicBezTo>
                    <a:pt x="544" y="1621"/>
                    <a:pt x="644" y="1529"/>
                    <a:pt x="644" y="1404"/>
                  </a:cubicBezTo>
                  <a:lnTo>
                    <a:pt x="644" y="209"/>
                  </a:lnTo>
                  <a:cubicBezTo>
                    <a:pt x="644" y="92"/>
                    <a:pt x="544"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6704650" y="1662400"/>
              <a:ext cx="52450" cy="14425"/>
            </a:xfrm>
            <a:custGeom>
              <a:avLst/>
              <a:gdLst/>
              <a:ahLst/>
              <a:cxnLst/>
              <a:rect l="l" t="t" r="r" b="b"/>
              <a:pathLst>
                <a:path w="2098" h="577" extrusionOk="0">
                  <a:moveTo>
                    <a:pt x="0" y="0"/>
                  </a:moveTo>
                  <a:lnTo>
                    <a:pt x="0" y="576"/>
                  </a:lnTo>
                  <a:lnTo>
                    <a:pt x="2097" y="576"/>
                  </a:ln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6720100" y="1410100"/>
              <a:ext cx="44300" cy="266925"/>
            </a:xfrm>
            <a:custGeom>
              <a:avLst/>
              <a:gdLst/>
              <a:ahLst/>
              <a:cxnLst/>
              <a:rect l="l" t="t" r="r" b="b"/>
              <a:pathLst>
                <a:path w="1772" h="10677" extrusionOk="0">
                  <a:moveTo>
                    <a:pt x="1772" y="0"/>
                  </a:moveTo>
                  <a:lnTo>
                    <a:pt x="1" y="0"/>
                  </a:lnTo>
                  <a:lnTo>
                    <a:pt x="1" y="10677"/>
                  </a:lnTo>
                  <a:lnTo>
                    <a:pt x="1772" y="64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6268575" y="1525800"/>
              <a:ext cx="12550" cy="155400"/>
            </a:xfrm>
            <a:custGeom>
              <a:avLst/>
              <a:gdLst/>
              <a:ahLst/>
              <a:cxnLst/>
              <a:rect l="l" t="t" r="r" b="b"/>
              <a:pathLst>
                <a:path w="502" h="6216" extrusionOk="0">
                  <a:moveTo>
                    <a:pt x="0" y="1"/>
                  </a:moveTo>
                  <a:lnTo>
                    <a:pt x="0" y="6216"/>
                  </a:lnTo>
                  <a:lnTo>
                    <a:pt x="501" y="6216"/>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6294675" y="1642125"/>
              <a:ext cx="27375" cy="69575"/>
            </a:xfrm>
            <a:custGeom>
              <a:avLst/>
              <a:gdLst/>
              <a:ahLst/>
              <a:cxnLst/>
              <a:rect l="l" t="t" r="r" b="b"/>
              <a:pathLst>
                <a:path w="1095" h="2783" extrusionOk="0">
                  <a:moveTo>
                    <a:pt x="368" y="1"/>
                  </a:moveTo>
                  <a:cubicBezTo>
                    <a:pt x="159" y="1"/>
                    <a:pt x="0" y="168"/>
                    <a:pt x="0" y="377"/>
                  </a:cubicBezTo>
                  <a:lnTo>
                    <a:pt x="0" y="2415"/>
                  </a:lnTo>
                  <a:cubicBezTo>
                    <a:pt x="0" y="2616"/>
                    <a:pt x="159" y="2783"/>
                    <a:pt x="368" y="2783"/>
                  </a:cubicBezTo>
                  <a:lnTo>
                    <a:pt x="719" y="2783"/>
                  </a:lnTo>
                  <a:cubicBezTo>
                    <a:pt x="928" y="2783"/>
                    <a:pt x="1095" y="2616"/>
                    <a:pt x="1095" y="2415"/>
                  </a:cubicBezTo>
                  <a:lnTo>
                    <a:pt x="1095" y="377"/>
                  </a:lnTo>
                  <a:cubicBezTo>
                    <a:pt x="1095"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6227625" y="1642125"/>
              <a:ext cx="27175" cy="69575"/>
            </a:xfrm>
            <a:custGeom>
              <a:avLst/>
              <a:gdLst/>
              <a:ahLst/>
              <a:cxnLst/>
              <a:rect l="l" t="t" r="r" b="b"/>
              <a:pathLst>
                <a:path w="1087" h="2783" extrusionOk="0">
                  <a:moveTo>
                    <a:pt x="368" y="1"/>
                  </a:moveTo>
                  <a:cubicBezTo>
                    <a:pt x="159" y="1"/>
                    <a:pt x="1" y="168"/>
                    <a:pt x="1" y="377"/>
                  </a:cubicBezTo>
                  <a:lnTo>
                    <a:pt x="1" y="2415"/>
                  </a:lnTo>
                  <a:cubicBezTo>
                    <a:pt x="1" y="2616"/>
                    <a:pt x="159" y="2783"/>
                    <a:pt x="368" y="2783"/>
                  </a:cubicBezTo>
                  <a:lnTo>
                    <a:pt x="719" y="2783"/>
                  </a:lnTo>
                  <a:cubicBezTo>
                    <a:pt x="928" y="2783"/>
                    <a:pt x="1087" y="2616"/>
                    <a:pt x="1087" y="2415"/>
                  </a:cubicBezTo>
                  <a:lnTo>
                    <a:pt x="1087" y="377"/>
                  </a:lnTo>
                  <a:cubicBezTo>
                    <a:pt x="1087" y="168"/>
                    <a:pt x="928"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6285275" y="1665100"/>
              <a:ext cx="9425" cy="23625"/>
            </a:xfrm>
            <a:custGeom>
              <a:avLst/>
              <a:gdLst/>
              <a:ahLst/>
              <a:cxnLst/>
              <a:rect l="l" t="t" r="r" b="b"/>
              <a:pathLst>
                <a:path w="377" h="945" extrusionOk="0">
                  <a:moveTo>
                    <a:pt x="126" y="1"/>
                  </a:moveTo>
                  <a:cubicBezTo>
                    <a:pt x="59" y="1"/>
                    <a:pt x="0" y="59"/>
                    <a:pt x="0" y="126"/>
                  </a:cubicBezTo>
                  <a:lnTo>
                    <a:pt x="0" y="819"/>
                  </a:lnTo>
                  <a:cubicBezTo>
                    <a:pt x="0" y="895"/>
                    <a:pt x="59" y="945"/>
                    <a:pt x="126" y="945"/>
                  </a:cubicBezTo>
                  <a:lnTo>
                    <a:pt x="251" y="945"/>
                  </a:lnTo>
                  <a:cubicBezTo>
                    <a:pt x="318" y="945"/>
                    <a:pt x="376" y="895"/>
                    <a:pt x="376" y="819"/>
                  </a:cubicBezTo>
                  <a:lnTo>
                    <a:pt x="376" y="126"/>
                  </a:lnTo>
                  <a:cubicBezTo>
                    <a:pt x="376" y="59"/>
                    <a:pt x="318"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6255000" y="1665100"/>
              <a:ext cx="9200" cy="23625"/>
            </a:xfrm>
            <a:custGeom>
              <a:avLst/>
              <a:gdLst/>
              <a:ahLst/>
              <a:cxnLst/>
              <a:rect l="l" t="t" r="r" b="b"/>
              <a:pathLst>
                <a:path w="368" h="945" extrusionOk="0">
                  <a:moveTo>
                    <a:pt x="125" y="1"/>
                  </a:moveTo>
                  <a:cubicBezTo>
                    <a:pt x="50" y="1"/>
                    <a:pt x="0" y="59"/>
                    <a:pt x="0" y="126"/>
                  </a:cubicBezTo>
                  <a:lnTo>
                    <a:pt x="0" y="819"/>
                  </a:lnTo>
                  <a:cubicBezTo>
                    <a:pt x="0" y="895"/>
                    <a:pt x="50" y="945"/>
                    <a:pt x="125" y="945"/>
                  </a:cubicBezTo>
                  <a:lnTo>
                    <a:pt x="242" y="945"/>
                  </a:lnTo>
                  <a:cubicBezTo>
                    <a:pt x="309" y="945"/>
                    <a:pt x="368" y="895"/>
                    <a:pt x="368" y="819"/>
                  </a:cubicBezTo>
                  <a:lnTo>
                    <a:pt x="368" y="126"/>
                  </a:lnTo>
                  <a:cubicBezTo>
                    <a:pt x="368" y="59"/>
                    <a:pt x="309"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6259575" y="1672625"/>
              <a:ext cx="30525" cy="8575"/>
            </a:xfrm>
            <a:custGeom>
              <a:avLst/>
              <a:gdLst/>
              <a:ahLst/>
              <a:cxnLst/>
              <a:rect l="l" t="t" r="r" b="b"/>
              <a:pathLst>
                <a:path w="1221" h="343" extrusionOk="0">
                  <a:moveTo>
                    <a:pt x="1" y="0"/>
                  </a:moveTo>
                  <a:lnTo>
                    <a:pt x="1" y="343"/>
                  </a:lnTo>
                  <a:lnTo>
                    <a:pt x="1221" y="343"/>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510825" y="1146125"/>
              <a:ext cx="486875" cy="84400"/>
            </a:xfrm>
            <a:custGeom>
              <a:avLst/>
              <a:gdLst/>
              <a:ahLst/>
              <a:cxnLst/>
              <a:rect l="l" t="t" r="r" b="b"/>
              <a:pathLst>
                <a:path w="19475" h="3376" extrusionOk="0">
                  <a:moveTo>
                    <a:pt x="17436" y="1612"/>
                  </a:moveTo>
                  <a:lnTo>
                    <a:pt x="285" y="3375"/>
                  </a:lnTo>
                  <a:cubicBezTo>
                    <a:pt x="226" y="2807"/>
                    <a:pt x="134" y="2239"/>
                    <a:pt x="1" y="1688"/>
                  </a:cubicBezTo>
                  <a:lnTo>
                    <a:pt x="17093" y="201"/>
                  </a:lnTo>
                  <a:cubicBezTo>
                    <a:pt x="19474" y="0"/>
                    <a:pt x="19223" y="1429"/>
                    <a:pt x="17436"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6512700" y="1155725"/>
              <a:ext cx="455125" cy="55775"/>
            </a:xfrm>
            <a:custGeom>
              <a:avLst/>
              <a:gdLst/>
              <a:ahLst/>
              <a:cxnLst/>
              <a:rect l="l" t="t" r="r" b="b"/>
              <a:pathLst>
                <a:path w="18205" h="2231" extrusionOk="0">
                  <a:moveTo>
                    <a:pt x="17110" y="527"/>
                  </a:moveTo>
                  <a:lnTo>
                    <a:pt x="143" y="2231"/>
                  </a:lnTo>
                  <a:cubicBezTo>
                    <a:pt x="110" y="2022"/>
                    <a:pt x="59" y="1813"/>
                    <a:pt x="1" y="1604"/>
                  </a:cubicBezTo>
                  <a:lnTo>
                    <a:pt x="17077" y="101"/>
                  </a:lnTo>
                  <a:cubicBezTo>
                    <a:pt x="18204" y="0"/>
                    <a:pt x="18204" y="418"/>
                    <a:pt x="17110"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6459875" y="1236750"/>
              <a:ext cx="1891575" cy="207000"/>
            </a:xfrm>
            <a:custGeom>
              <a:avLst/>
              <a:gdLst/>
              <a:ahLst/>
              <a:cxnLst/>
              <a:rect l="l" t="t" r="r" b="b"/>
              <a:pathLst>
                <a:path w="75663" h="8280" extrusionOk="0">
                  <a:moveTo>
                    <a:pt x="72965" y="2064"/>
                  </a:moveTo>
                  <a:lnTo>
                    <a:pt x="84" y="8279"/>
                  </a:lnTo>
                  <a:cubicBezTo>
                    <a:pt x="17" y="7519"/>
                    <a:pt x="176" y="5447"/>
                    <a:pt x="0" y="4729"/>
                  </a:cubicBezTo>
                  <a:lnTo>
                    <a:pt x="72513" y="193"/>
                  </a:lnTo>
                  <a:cubicBezTo>
                    <a:pt x="75663" y="1"/>
                    <a:pt x="75329" y="1864"/>
                    <a:pt x="72965" y="20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6461325" y="1250750"/>
              <a:ext cx="1814325" cy="168975"/>
            </a:xfrm>
            <a:custGeom>
              <a:avLst/>
              <a:gdLst/>
              <a:ahLst/>
              <a:cxnLst/>
              <a:rect l="l" t="t" r="r" b="b"/>
              <a:pathLst>
                <a:path w="72573" h="6759" extrusionOk="0">
                  <a:moveTo>
                    <a:pt x="9" y="6759"/>
                  </a:moveTo>
                  <a:cubicBezTo>
                    <a:pt x="26" y="6040"/>
                    <a:pt x="51" y="5171"/>
                    <a:pt x="1" y="4587"/>
                  </a:cubicBezTo>
                  <a:lnTo>
                    <a:pt x="70935" y="109"/>
                  </a:lnTo>
                  <a:cubicBezTo>
                    <a:pt x="72572" y="0"/>
                    <a:pt x="72397" y="978"/>
                    <a:pt x="71169" y="10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6926650" y="1352675"/>
              <a:ext cx="96300" cy="47625"/>
            </a:xfrm>
            <a:custGeom>
              <a:avLst/>
              <a:gdLst/>
              <a:ahLst/>
              <a:cxnLst/>
              <a:rect l="l" t="t" r="r" b="b"/>
              <a:pathLst>
                <a:path w="3852" h="1905" extrusionOk="0">
                  <a:moveTo>
                    <a:pt x="1" y="176"/>
                  </a:moveTo>
                  <a:lnTo>
                    <a:pt x="3852" y="0"/>
                  </a:lnTo>
                  <a:lnTo>
                    <a:pt x="3852" y="1729"/>
                  </a:lnTo>
                  <a:lnTo>
                    <a:pt x="1" y="19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6453200" y="1262450"/>
              <a:ext cx="1877375" cy="183375"/>
            </a:xfrm>
            <a:custGeom>
              <a:avLst/>
              <a:gdLst/>
              <a:ahLst/>
              <a:cxnLst/>
              <a:rect l="l" t="t" r="r" b="b"/>
              <a:pathLst>
                <a:path w="75095" h="7335" extrusionOk="0">
                  <a:moveTo>
                    <a:pt x="73232" y="1036"/>
                  </a:moveTo>
                  <a:lnTo>
                    <a:pt x="100" y="7335"/>
                  </a:lnTo>
                  <a:cubicBezTo>
                    <a:pt x="100" y="7101"/>
                    <a:pt x="351" y="6784"/>
                    <a:pt x="334" y="6583"/>
                  </a:cubicBezTo>
                  <a:cubicBezTo>
                    <a:pt x="167" y="6190"/>
                    <a:pt x="0" y="6500"/>
                    <a:pt x="0" y="6316"/>
                  </a:cubicBezTo>
                  <a:lnTo>
                    <a:pt x="73006" y="510"/>
                  </a:lnTo>
                  <a:cubicBezTo>
                    <a:pt x="74025" y="426"/>
                    <a:pt x="74794" y="259"/>
                    <a:pt x="75095" y="0"/>
                  </a:cubicBezTo>
                  <a:cubicBezTo>
                    <a:pt x="74911" y="760"/>
                    <a:pt x="73958" y="978"/>
                    <a:pt x="73232" y="1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6033400" y="993225"/>
              <a:ext cx="485600" cy="525700"/>
            </a:xfrm>
            <a:custGeom>
              <a:avLst/>
              <a:gdLst/>
              <a:ahLst/>
              <a:cxnLst/>
              <a:rect l="l" t="t" r="r" b="b"/>
              <a:pathLst>
                <a:path w="19424" h="21028" extrusionOk="0">
                  <a:moveTo>
                    <a:pt x="9716" y="1"/>
                  </a:moveTo>
                  <a:cubicBezTo>
                    <a:pt x="4353" y="1"/>
                    <a:pt x="0" y="4704"/>
                    <a:pt x="0" y="10510"/>
                  </a:cubicBezTo>
                  <a:cubicBezTo>
                    <a:pt x="0" y="16316"/>
                    <a:pt x="4353" y="21028"/>
                    <a:pt x="9716" y="21028"/>
                  </a:cubicBezTo>
                  <a:cubicBezTo>
                    <a:pt x="15079" y="21028"/>
                    <a:pt x="19424" y="16316"/>
                    <a:pt x="19424" y="10510"/>
                  </a:cubicBezTo>
                  <a:cubicBezTo>
                    <a:pt x="19424" y="4704"/>
                    <a:pt x="15079" y="1"/>
                    <a:pt x="9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6058050" y="1336175"/>
              <a:ext cx="436525" cy="182750"/>
            </a:xfrm>
            <a:custGeom>
              <a:avLst/>
              <a:gdLst/>
              <a:ahLst/>
              <a:cxnLst/>
              <a:rect l="l" t="t" r="r" b="b"/>
              <a:pathLst>
                <a:path w="17461" h="7310" extrusionOk="0">
                  <a:moveTo>
                    <a:pt x="17460" y="1412"/>
                  </a:moveTo>
                  <a:cubicBezTo>
                    <a:pt x="15881" y="4904"/>
                    <a:pt x="12565" y="7310"/>
                    <a:pt x="8730" y="7310"/>
                  </a:cubicBezTo>
                  <a:cubicBezTo>
                    <a:pt x="4896" y="7310"/>
                    <a:pt x="1579" y="4904"/>
                    <a:pt x="0" y="1412"/>
                  </a:cubicBezTo>
                  <a:cubicBezTo>
                    <a:pt x="5731" y="0"/>
                    <a:pt x="11721" y="0"/>
                    <a:pt x="17460" y="14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6071200" y="1343900"/>
              <a:ext cx="409175" cy="160425"/>
            </a:xfrm>
            <a:custGeom>
              <a:avLst/>
              <a:gdLst/>
              <a:ahLst/>
              <a:cxnLst/>
              <a:rect l="l" t="t" r="r" b="b"/>
              <a:pathLst>
                <a:path w="16367" h="6417" extrusionOk="0">
                  <a:moveTo>
                    <a:pt x="10669" y="109"/>
                  </a:moveTo>
                  <a:cubicBezTo>
                    <a:pt x="11521" y="167"/>
                    <a:pt x="12607" y="259"/>
                    <a:pt x="13584" y="385"/>
                  </a:cubicBezTo>
                  <a:cubicBezTo>
                    <a:pt x="14044" y="451"/>
                    <a:pt x="14503" y="527"/>
                    <a:pt x="14954" y="610"/>
                  </a:cubicBezTo>
                  <a:cubicBezTo>
                    <a:pt x="15815" y="794"/>
                    <a:pt x="16366" y="1028"/>
                    <a:pt x="16207" y="1345"/>
                  </a:cubicBezTo>
                  <a:cubicBezTo>
                    <a:pt x="14620" y="4361"/>
                    <a:pt x="11638" y="6416"/>
                    <a:pt x="8204" y="6416"/>
                  </a:cubicBezTo>
                  <a:cubicBezTo>
                    <a:pt x="4604" y="6416"/>
                    <a:pt x="1513" y="4169"/>
                    <a:pt x="1" y="911"/>
                  </a:cubicBezTo>
                  <a:cubicBezTo>
                    <a:pt x="2699" y="301"/>
                    <a:pt x="5447" y="0"/>
                    <a:pt x="8204" y="9"/>
                  </a:cubicBezTo>
                  <a:cubicBezTo>
                    <a:pt x="8964" y="9"/>
                    <a:pt x="9716" y="25"/>
                    <a:pt x="10451" y="67"/>
                  </a:cubicBezTo>
                  <a:cubicBezTo>
                    <a:pt x="10518" y="92"/>
                    <a:pt x="10593" y="100"/>
                    <a:pt x="10669" y="1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6167275" y="1122925"/>
              <a:ext cx="104250" cy="64150"/>
            </a:xfrm>
            <a:custGeom>
              <a:avLst/>
              <a:gdLst/>
              <a:ahLst/>
              <a:cxnLst/>
              <a:rect l="l" t="t" r="r" b="b"/>
              <a:pathLst>
                <a:path w="4170" h="2566" extrusionOk="0">
                  <a:moveTo>
                    <a:pt x="259" y="2474"/>
                  </a:moveTo>
                  <a:cubicBezTo>
                    <a:pt x="1437" y="2423"/>
                    <a:pt x="2715" y="2524"/>
                    <a:pt x="3910" y="2557"/>
                  </a:cubicBezTo>
                  <a:cubicBezTo>
                    <a:pt x="4069" y="2565"/>
                    <a:pt x="4152" y="2490"/>
                    <a:pt x="4152" y="2281"/>
                  </a:cubicBezTo>
                  <a:lnTo>
                    <a:pt x="4152" y="352"/>
                  </a:lnTo>
                  <a:cubicBezTo>
                    <a:pt x="4152" y="193"/>
                    <a:pt x="4169" y="68"/>
                    <a:pt x="3877" y="68"/>
                  </a:cubicBezTo>
                  <a:cubicBezTo>
                    <a:pt x="3041" y="59"/>
                    <a:pt x="2064" y="51"/>
                    <a:pt x="1011" y="9"/>
                  </a:cubicBezTo>
                  <a:cubicBezTo>
                    <a:pt x="786" y="1"/>
                    <a:pt x="736" y="42"/>
                    <a:pt x="669" y="235"/>
                  </a:cubicBezTo>
                  <a:lnTo>
                    <a:pt x="76" y="2281"/>
                  </a:lnTo>
                  <a:cubicBezTo>
                    <a:pt x="0" y="2415"/>
                    <a:pt x="84" y="2474"/>
                    <a:pt x="259"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6108575" y="1122100"/>
              <a:ext cx="66250" cy="76875"/>
            </a:xfrm>
            <a:custGeom>
              <a:avLst/>
              <a:gdLst/>
              <a:ahLst/>
              <a:cxnLst/>
              <a:rect l="l" t="t" r="r" b="b"/>
              <a:pathLst>
                <a:path w="2650" h="3075" extrusionOk="0">
                  <a:moveTo>
                    <a:pt x="185" y="3041"/>
                  </a:moveTo>
                  <a:cubicBezTo>
                    <a:pt x="619" y="2899"/>
                    <a:pt x="1129" y="2740"/>
                    <a:pt x="1705" y="2598"/>
                  </a:cubicBezTo>
                  <a:cubicBezTo>
                    <a:pt x="1830" y="2573"/>
                    <a:pt x="1931" y="2481"/>
                    <a:pt x="1964" y="2356"/>
                  </a:cubicBezTo>
                  <a:lnTo>
                    <a:pt x="2599" y="176"/>
                  </a:lnTo>
                  <a:cubicBezTo>
                    <a:pt x="2649" y="17"/>
                    <a:pt x="2490" y="17"/>
                    <a:pt x="2415" y="9"/>
                  </a:cubicBezTo>
                  <a:cubicBezTo>
                    <a:pt x="2290" y="0"/>
                    <a:pt x="2156" y="0"/>
                    <a:pt x="2031" y="0"/>
                  </a:cubicBezTo>
                  <a:cubicBezTo>
                    <a:pt x="1914" y="0"/>
                    <a:pt x="1814" y="59"/>
                    <a:pt x="1739" y="151"/>
                  </a:cubicBezTo>
                  <a:lnTo>
                    <a:pt x="93" y="2891"/>
                  </a:lnTo>
                  <a:cubicBezTo>
                    <a:pt x="1" y="3033"/>
                    <a:pt x="84" y="3075"/>
                    <a:pt x="185"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6074950" y="1122300"/>
              <a:ext cx="72100" cy="87950"/>
            </a:xfrm>
            <a:custGeom>
              <a:avLst/>
              <a:gdLst/>
              <a:ahLst/>
              <a:cxnLst/>
              <a:rect l="l" t="t" r="r" b="b"/>
              <a:pathLst>
                <a:path w="2884" h="3518" extrusionOk="0">
                  <a:moveTo>
                    <a:pt x="2014" y="427"/>
                  </a:moveTo>
                  <a:lnTo>
                    <a:pt x="293" y="2975"/>
                  </a:lnTo>
                  <a:cubicBezTo>
                    <a:pt x="1" y="3401"/>
                    <a:pt x="126" y="3518"/>
                    <a:pt x="744" y="3309"/>
                  </a:cubicBezTo>
                  <a:cubicBezTo>
                    <a:pt x="870" y="3267"/>
                    <a:pt x="978" y="3184"/>
                    <a:pt x="1054" y="3067"/>
                  </a:cubicBezTo>
                  <a:lnTo>
                    <a:pt x="2808" y="151"/>
                  </a:lnTo>
                  <a:cubicBezTo>
                    <a:pt x="2850" y="93"/>
                    <a:pt x="2883" y="1"/>
                    <a:pt x="2749" y="34"/>
                  </a:cubicBezTo>
                  <a:cubicBezTo>
                    <a:pt x="2440" y="93"/>
                    <a:pt x="2181" y="193"/>
                    <a:pt x="2014"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281100" y="1122925"/>
              <a:ext cx="104025" cy="64150"/>
            </a:xfrm>
            <a:custGeom>
              <a:avLst/>
              <a:gdLst/>
              <a:ahLst/>
              <a:cxnLst/>
              <a:rect l="l" t="t" r="r" b="b"/>
              <a:pathLst>
                <a:path w="4161" h="2566" extrusionOk="0">
                  <a:moveTo>
                    <a:pt x="3910" y="2474"/>
                  </a:moveTo>
                  <a:cubicBezTo>
                    <a:pt x="2724" y="2423"/>
                    <a:pt x="1454" y="2524"/>
                    <a:pt x="251" y="2557"/>
                  </a:cubicBezTo>
                  <a:cubicBezTo>
                    <a:pt x="101" y="2565"/>
                    <a:pt x="9" y="2490"/>
                    <a:pt x="9" y="2281"/>
                  </a:cubicBezTo>
                  <a:lnTo>
                    <a:pt x="9" y="352"/>
                  </a:lnTo>
                  <a:cubicBezTo>
                    <a:pt x="9" y="193"/>
                    <a:pt x="0" y="68"/>
                    <a:pt x="293" y="68"/>
                  </a:cubicBezTo>
                  <a:cubicBezTo>
                    <a:pt x="1128" y="59"/>
                    <a:pt x="2106" y="51"/>
                    <a:pt x="3158" y="9"/>
                  </a:cubicBezTo>
                  <a:cubicBezTo>
                    <a:pt x="3375" y="1"/>
                    <a:pt x="3434" y="42"/>
                    <a:pt x="3492" y="235"/>
                  </a:cubicBezTo>
                  <a:lnTo>
                    <a:pt x="4094" y="2281"/>
                  </a:lnTo>
                  <a:cubicBezTo>
                    <a:pt x="4161" y="2415"/>
                    <a:pt x="4085" y="2474"/>
                    <a:pt x="3910" y="2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377800" y="1122100"/>
              <a:ext cx="66225" cy="76875"/>
            </a:xfrm>
            <a:custGeom>
              <a:avLst/>
              <a:gdLst/>
              <a:ahLst/>
              <a:cxnLst/>
              <a:rect l="l" t="t" r="r" b="b"/>
              <a:pathLst>
                <a:path w="2649" h="3075" extrusionOk="0">
                  <a:moveTo>
                    <a:pt x="2456" y="3041"/>
                  </a:moveTo>
                  <a:cubicBezTo>
                    <a:pt x="2022" y="2899"/>
                    <a:pt x="1521" y="2740"/>
                    <a:pt x="936" y="2598"/>
                  </a:cubicBezTo>
                  <a:cubicBezTo>
                    <a:pt x="811" y="2573"/>
                    <a:pt x="710" y="2473"/>
                    <a:pt x="677" y="2356"/>
                  </a:cubicBezTo>
                  <a:lnTo>
                    <a:pt x="42" y="176"/>
                  </a:lnTo>
                  <a:cubicBezTo>
                    <a:pt x="0" y="17"/>
                    <a:pt x="151" y="17"/>
                    <a:pt x="226" y="9"/>
                  </a:cubicBezTo>
                  <a:cubicBezTo>
                    <a:pt x="351" y="0"/>
                    <a:pt x="485" y="0"/>
                    <a:pt x="610" y="0"/>
                  </a:cubicBezTo>
                  <a:cubicBezTo>
                    <a:pt x="727" y="0"/>
                    <a:pt x="836" y="59"/>
                    <a:pt x="902" y="151"/>
                  </a:cubicBezTo>
                  <a:lnTo>
                    <a:pt x="2557" y="2891"/>
                  </a:lnTo>
                  <a:cubicBezTo>
                    <a:pt x="2648" y="3033"/>
                    <a:pt x="2573" y="3075"/>
                    <a:pt x="2456" y="3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405575" y="1122300"/>
              <a:ext cx="71875" cy="87950"/>
            </a:xfrm>
            <a:custGeom>
              <a:avLst/>
              <a:gdLst/>
              <a:ahLst/>
              <a:cxnLst/>
              <a:rect l="l" t="t" r="r" b="b"/>
              <a:pathLst>
                <a:path w="2875" h="3518" extrusionOk="0">
                  <a:moveTo>
                    <a:pt x="869" y="427"/>
                  </a:moveTo>
                  <a:lnTo>
                    <a:pt x="2590" y="2975"/>
                  </a:lnTo>
                  <a:cubicBezTo>
                    <a:pt x="2874" y="3401"/>
                    <a:pt x="2757" y="3518"/>
                    <a:pt x="2131" y="3309"/>
                  </a:cubicBezTo>
                  <a:cubicBezTo>
                    <a:pt x="2005" y="3267"/>
                    <a:pt x="1897" y="3184"/>
                    <a:pt x="1830" y="3067"/>
                  </a:cubicBezTo>
                  <a:lnTo>
                    <a:pt x="76" y="151"/>
                  </a:lnTo>
                  <a:cubicBezTo>
                    <a:pt x="25" y="93"/>
                    <a:pt x="0" y="1"/>
                    <a:pt x="134" y="34"/>
                  </a:cubicBezTo>
                  <a:cubicBezTo>
                    <a:pt x="443" y="93"/>
                    <a:pt x="694" y="193"/>
                    <a:pt x="869" y="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5554700" y="1146125"/>
              <a:ext cx="486875" cy="84175"/>
            </a:xfrm>
            <a:custGeom>
              <a:avLst/>
              <a:gdLst/>
              <a:ahLst/>
              <a:cxnLst/>
              <a:rect l="l" t="t" r="r" b="b"/>
              <a:pathLst>
                <a:path w="19475" h="3367" extrusionOk="0">
                  <a:moveTo>
                    <a:pt x="2039" y="1612"/>
                  </a:moveTo>
                  <a:lnTo>
                    <a:pt x="19199" y="3367"/>
                  </a:lnTo>
                  <a:cubicBezTo>
                    <a:pt x="19249" y="2799"/>
                    <a:pt x="19341" y="2239"/>
                    <a:pt x="19474" y="1688"/>
                  </a:cubicBezTo>
                  <a:lnTo>
                    <a:pt x="2382" y="201"/>
                  </a:lnTo>
                  <a:cubicBezTo>
                    <a:pt x="1" y="0"/>
                    <a:pt x="252" y="1429"/>
                    <a:pt x="2039" y="16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5584575" y="1155725"/>
              <a:ext cx="455325" cy="55775"/>
            </a:xfrm>
            <a:custGeom>
              <a:avLst/>
              <a:gdLst/>
              <a:ahLst/>
              <a:cxnLst/>
              <a:rect l="l" t="t" r="r" b="b"/>
              <a:pathLst>
                <a:path w="18213" h="2231" extrusionOk="0">
                  <a:moveTo>
                    <a:pt x="1095" y="527"/>
                  </a:moveTo>
                  <a:lnTo>
                    <a:pt x="18062" y="2231"/>
                  </a:lnTo>
                  <a:cubicBezTo>
                    <a:pt x="18104" y="2022"/>
                    <a:pt x="18154" y="1813"/>
                    <a:pt x="18212" y="1604"/>
                  </a:cubicBezTo>
                  <a:lnTo>
                    <a:pt x="1137" y="101"/>
                  </a:lnTo>
                  <a:cubicBezTo>
                    <a:pt x="1" y="0"/>
                    <a:pt x="9" y="418"/>
                    <a:pt x="1095"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6842500" y="1441575"/>
              <a:ext cx="265675" cy="241300"/>
            </a:xfrm>
            <a:custGeom>
              <a:avLst/>
              <a:gdLst/>
              <a:ahLst/>
              <a:cxnLst/>
              <a:rect l="l" t="t" r="r" b="b"/>
              <a:pathLst>
                <a:path w="10627" h="9652" extrusionOk="0">
                  <a:moveTo>
                    <a:pt x="5317" y="0"/>
                  </a:moveTo>
                  <a:cubicBezTo>
                    <a:pt x="4941" y="0"/>
                    <a:pt x="4559" y="44"/>
                    <a:pt x="4177" y="137"/>
                  </a:cubicBezTo>
                  <a:cubicBezTo>
                    <a:pt x="1587" y="755"/>
                    <a:pt x="0" y="3361"/>
                    <a:pt x="618" y="5959"/>
                  </a:cubicBezTo>
                  <a:cubicBezTo>
                    <a:pt x="1153" y="8171"/>
                    <a:pt x="3133" y="9652"/>
                    <a:pt x="5312" y="9652"/>
                  </a:cubicBezTo>
                  <a:cubicBezTo>
                    <a:pt x="5685" y="9652"/>
                    <a:pt x="6063" y="9608"/>
                    <a:pt x="6441" y="9518"/>
                  </a:cubicBezTo>
                  <a:cubicBezTo>
                    <a:pt x="9031" y="8892"/>
                    <a:pt x="10626" y="6285"/>
                    <a:pt x="10000" y="3695"/>
                  </a:cubicBezTo>
                  <a:cubicBezTo>
                    <a:pt x="9472" y="1486"/>
                    <a:pt x="7498" y="0"/>
                    <a:pt x="5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836025" y="1404975"/>
              <a:ext cx="278625" cy="254000"/>
            </a:xfrm>
            <a:custGeom>
              <a:avLst/>
              <a:gdLst/>
              <a:ahLst/>
              <a:cxnLst/>
              <a:rect l="l" t="t" r="r" b="b"/>
              <a:pathLst>
                <a:path w="11145" h="10160" extrusionOk="0">
                  <a:moveTo>
                    <a:pt x="5572" y="1"/>
                  </a:moveTo>
                  <a:cubicBezTo>
                    <a:pt x="4273" y="1"/>
                    <a:pt x="2974" y="498"/>
                    <a:pt x="1980" y="1492"/>
                  </a:cubicBezTo>
                  <a:cubicBezTo>
                    <a:pt x="0" y="3472"/>
                    <a:pt x="0" y="6688"/>
                    <a:pt x="1980" y="8668"/>
                  </a:cubicBezTo>
                  <a:cubicBezTo>
                    <a:pt x="2974" y="9662"/>
                    <a:pt x="4273" y="10159"/>
                    <a:pt x="5572" y="10159"/>
                  </a:cubicBezTo>
                  <a:cubicBezTo>
                    <a:pt x="6871" y="10159"/>
                    <a:pt x="8170" y="9662"/>
                    <a:pt x="9164" y="8668"/>
                  </a:cubicBezTo>
                  <a:cubicBezTo>
                    <a:pt x="11144" y="6688"/>
                    <a:pt x="11144" y="3472"/>
                    <a:pt x="9164" y="1492"/>
                  </a:cubicBezTo>
                  <a:cubicBezTo>
                    <a:pt x="8170" y="498"/>
                    <a:pt x="6871" y="1"/>
                    <a:pt x="5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866500" y="1427225"/>
              <a:ext cx="217650" cy="218275"/>
            </a:xfrm>
            <a:custGeom>
              <a:avLst/>
              <a:gdLst/>
              <a:ahLst/>
              <a:cxnLst/>
              <a:rect l="l" t="t" r="r" b="b"/>
              <a:pathLst>
                <a:path w="8706" h="8731" extrusionOk="0">
                  <a:moveTo>
                    <a:pt x="4353" y="0"/>
                  </a:moveTo>
                  <a:cubicBezTo>
                    <a:pt x="2014" y="0"/>
                    <a:pt x="1" y="1964"/>
                    <a:pt x="1" y="4386"/>
                  </a:cubicBezTo>
                  <a:cubicBezTo>
                    <a:pt x="1" y="6784"/>
                    <a:pt x="1947" y="8730"/>
                    <a:pt x="4353" y="8730"/>
                  </a:cubicBezTo>
                  <a:cubicBezTo>
                    <a:pt x="6759" y="8730"/>
                    <a:pt x="8706" y="6784"/>
                    <a:pt x="8706" y="4386"/>
                  </a:cubicBezTo>
                  <a:cubicBezTo>
                    <a:pt x="8706" y="1964"/>
                    <a:pt x="6692" y="0"/>
                    <a:pt x="4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886350" y="1436000"/>
              <a:ext cx="185075" cy="185050"/>
            </a:xfrm>
            <a:custGeom>
              <a:avLst/>
              <a:gdLst/>
              <a:ahLst/>
              <a:cxnLst/>
              <a:rect l="l" t="t" r="r" b="b"/>
              <a:pathLst>
                <a:path w="7403" h="7402" extrusionOk="0">
                  <a:moveTo>
                    <a:pt x="3559" y="7402"/>
                  </a:moveTo>
                  <a:cubicBezTo>
                    <a:pt x="4996" y="7402"/>
                    <a:pt x="6299" y="6533"/>
                    <a:pt x="6851" y="5205"/>
                  </a:cubicBezTo>
                  <a:cubicBezTo>
                    <a:pt x="7402" y="3868"/>
                    <a:pt x="7093" y="2339"/>
                    <a:pt x="6074" y="1320"/>
                  </a:cubicBezTo>
                  <a:cubicBezTo>
                    <a:pt x="5055" y="301"/>
                    <a:pt x="3526" y="0"/>
                    <a:pt x="2197" y="552"/>
                  </a:cubicBezTo>
                  <a:cubicBezTo>
                    <a:pt x="869" y="1103"/>
                    <a:pt x="0" y="2398"/>
                    <a:pt x="0" y="3843"/>
                  </a:cubicBezTo>
                  <a:cubicBezTo>
                    <a:pt x="0" y="5806"/>
                    <a:pt x="1596" y="7394"/>
                    <a:pt x="3559" y="74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938550" y="1482775"/>
              <a:ext cx="85875" cy="86075"/>
            </a:xfrm>
            <a:custGeom>
              <a:avLst/>
              <a:gdLst/>
              <a:ahLst/>
              <a:cxnLst/>
              <a:rect l="l" t="t" r="r" b="b"/>
              <a:pathLst>
                <a:path w="3435" h="3443" extrusionOk="0">
                  <a:moveTo>
                    <a:pt x="1471" y="3442"/>
                  </a:moveTo>
                  <a:cubicBezTo>
                    <a:pt x="2783" y="3442"/>
                    <a:pt x="3434" y="1855"/>
                    <a:pt x="2515" y="928"/>
                  </a:cubicBezTo>
                  <a:cubicBezTo>
                    <a:pt x="1588" y="1"/>
                    <a:pt x="1" y="661"/>
                    <a:pt x="1" y="1972"/>
                  </a:cubicBezTo>
                  <a:cubicBezTo>
                    <a:pt x="1" y="2783"/>
                    <a:pt x="661" y="3434"/>
                    <a:pt x="1471" y="3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945650" y="1502200"/>
              <a:ext cx="59350" cy="59350"/>
            </a:xfrm>
            <a:custGeom>
              <a:avLst/>
              <a:gdLst/>
              <a:ahLst/>
              <a:cxnLst/>
              <a:rect l="l" t="t" r="r" b="b"/>
              <a:pathLst>
                <a:path w="2374" h="2374" extrusionOk="0">
                  <a:moveTo>
                    <a:pt x="1187" y="1"/>
                  </a:moveTo>
                  <a:cubicBezTo>
                    <a:pt x="536" y="1"/>
                    <a:pt x="1" y="535"/>
                    <a:pt x="1" y="1187"/>
                  </a:cubicBezTo>
                  <a:cubicBezTo>
                    <a:pt x="1" y="1847"/>
                    <a:pt x="536" y="2373"/>
                    <a:pt x="1187" y="2373"/>
                  </a:cubicBezTo>
                  <a:cubicBezTo>
                    <a:pt x="1839" y="2373"/>
                    <a:pt x="2373" y="1847"/>
                    <a:pt x="2373" y="1187"/>
                  </a:cubicBezTo>
                  <a:cubicBezTo>
                    <a:pt x="2373" y="535"/>
                    <a:pt x="1839" y="1"/>
                    <a:pt x="1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936900" y="1354325"/>
              <a:ext cx="76875" cy="65000"/>
            </a:xfrm>
            <a:custGeom>
              <a:avLst/>
              <a:gdLst/>
              <a:ahLst/>
              <a:cxnLst/>
              <a:rect l="l" t="t" r="r" b="b"/>
              <a:pathLst>
                <a:path w="3075" h="2600" extrusionOk="0">
                  <a:moveTo>
                    <a:pt x="2281" y="2499"/>
                  </a:moveTo>
                  <a:lnTo>
                    <a:pt x="3074" y="569"/>
                  </a:lnTo>
                  <a:cubicBezTo>
                    <a:pt x="3074" y="569"/>
                    <a:pt x="2757" y="1"/>
                    <a:pt x="1487" y="68"/>
                  </a:cubicBezTo>
                  <a:cubicBezTo>
                    <a:pt x="217" y="126"/>
                    <a:pt x="0" y="544"/>
                    <a:pt x="0" y="544"/>
                  </a:cubicBezTo>
                  <a:lnTo>
                    <a:pt x="702" y="25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937100" y="1357675"/>
              <a:ext cx="71025" cy="61650"/>
            </a:xfrm>
            <a:custGeom>
              <a:avLst/>
              <a:gdLst/>
              <a:ahLst/>
              <a:cxnLst/>
              <a:rect l="l" t="t" r="r" b="b"/>
              <a:pathLst>
                <a:path w="2841" h="2466" extrusionOk="0">
                  <a:moveTo>
                    <a:pt x="0" y="427"/>
                  </a:moveTo>
                  <a:lnTo>
                    <a:pt x="694" y="2465"/>
                  </a:lnTo>
                  <a:lnTo>
                    <a:pt x="1880" y="2390"/>
                  </a:lnTo>
                  <a:lnTo>
                    <a:pt x="2841" y="34"/>
                  </a:lnTo>
                  <a:cubicBezTo>
                    <a:pt x="2841" y="34"/>
                    <a:pt x="2055" y="1"/>
                    <a:pt x="1187" y="51"/>
                  </a:cubicBezTo>
                  <a:cubicBezTo>
                    <a:pt x="326" y="109"/>
                    <a:pt x="151" y="301"/>
                    <a:pt x="0" y="4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918725" y="1335750"/>
              <a:ext cx="112175" cy="37000"/>
            </a:xfrm>
            <a:custGeom>
              <a:avLst/>
              <a:gdLst/>
              <a:ahLst/>
              <a:cxnLst/>
              <a:rect l="l" t="t" r="r" b="b"/>
              <a:pathLst>
                <a:path w="4487" h="1480" extrusionOk="0">
                  <a:moveTo>
                    <a:pt x="0" y="318"/>
                  </a:moveTo>
                  <a:lnTo>
                    <a:pt x="4486" y="0"/>
                  </a:lnTo>
                  <a:lnTo>
                    <a:pt x="4486" y="1162"/>
                  </a:lnTo>
                  <a:lnTo>
                    <a:pt x="0" y="14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652200" y="1307350"/>
              <a:ext cx="62050" cy="30500"/>
            </a:xfrm>
            <a:custGeom>
              <a:avLst/>
              <a:gdLst/>
              <a:ahLst/>
              <a:cxnLst/>
              <a:rect l="l" t="t" r="r" b="b"/>
              <a:pathLst>
                <a:path w="2482" h="1220" extrusionOk="0">
                  <a:moveTo>
                    <a:pt x="1" y="109"/>
                  </a:moveTo>
                  <a:lnTo>
                    <a:pt x="2482" y="0"/>
                  </a:lnTo>
                  <a:lnTo>
                    <a:pt x="2482" y="1111"/>
                  </a:lnTo>
                  <a:lnTo>
                    <a:pt x="1" y="12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605850" y="1339100"/>
              <a:ext cx="161675" cy="181500"/>
            </a:xfrm>
            <a:custGeom>
              <a:avLst/>
              <a:gdLst/>
              <a:ahLst/>
              <a:cxnLst/>
              <a:rect l="l" t="t" r="r" b="b"/>
              <a:pathLst>
                <a:path w="6467" h="7260" extrusionOk="0">
                  <a:moveTo>
                    <a:pt x="3108" y="7260"/>
                  </a:moveTo>
                  <a:cubicBezTo>
                    <a:pt x="4369" y="7260"/>
                    <a:pt x="5497" y="6499"/>
                    <a:pt x="5982" y="5338"/>
                  </a:cubicBezTo>
                  <a:cubicBezTo>
                    <a:pt x="6466" y="4177"/>
                    <a:pt x="6199" y="2840"/>
                    <a:pt x="5305" y="1955"/>
                  </a:cubicBezTo>
                  <a:cubicBezTo>
                    <a:pt x="3350" y="0"/>
                    <a:pt x="0" y="1387"/>
                    <a:pt x="0" y="4152"/>
                  </a:cubicBezTo>
                  <a:cubicBezTo>
                    <a:pt x="8" y="5865"/>
                    <a:pt x="1395" y="7260"/>
                    <a:pt x="3108" y="7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01875" y="1334925"/>
              <a:ext cx="170025" cy="170025"/>
            </a:xfrm>
            <a:custGeom>
              <a:avLst/>
              <a:gdLst/>
              <a:ahLst/>
              <a:cxnLst/>
              <a:rect l="l" t="t" r="r" b="b"/>
              <a:pathLst>
                <a:path w="6801" h="6801" extrusionOk="0">
                  <a:moveTo>
                    <a:pt x="3267" y="6800"/>
                  </a:moveTo>
                  <a:cubicBezTo>
                    <a:pt x="4595" y="6800"/>
                    <a:pt x="5781" y="6007"/>
                    <a:pt x="6291" y="4778"/>
                  </a:cubicBezTo>
                  <a:cubicBezTo>
                    <a:pt x="6801" y="3559"/>
                    <a:pt x="6516" y="2155"/>
                    <a:pt x="5581" y="1220"/>
                  </a:cubicBezTo>
                  <a:cubicBezTo>
                    <a:pt x="4645" y="284"/>
                    <a:pt x="3242" y="0"/>
                    <a:pt x="2022" y="510"/>
                  </a:cubicBezTo>
                  <a:cubicBezTo>
                    <a:pt x="794" y="1011"/>
                    <a:pt x="0" y="2205"/>
                    <a:pt x="0" y="3534"/>
                  </a:cubicBezTo>
                  <a:cubicBezTo>
                    <a:pt x="0" y="5330"/>
                    <a:pt x="1462" y="6800"/>
                    <a:pt x="3267" y="68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588725" y="1355375"/>
              <a:ext cx="165000" cy="146850"/>
            </a:xfrm>
            <a:custGeom>
              <a:avLst/>
              <a:gdLst/>
              <a:ahLst/>
              <a:cxnLst/>
              <a:rect l="l" t="t" r="r" b="b"/>
              <a:pathLst>
                <a:path w="6600" h="5874" extrusionOk="0">
                  <a:moveTo>
                    <a:pt x="3793" y="17"/>
                  </a:moveTo>
                  <a:cubicBezTo>
                    <a:pt x="1278" y="1"/>
                    <a:pt x="0" y="3033"/>
                    <a:pt x="1779" y="4821"/>
                  </a:cubicBezTo>
                  <a:cubicBezTo>
                    <a:pt x="2581" y="5631"/>
                    <a:pt x="3793" y="5874"/>
                    <a:pt x="4854" y="5439"/>
                  </a:cubicBezTo>
                  <a:cubicBezTo>
                    <a:pt x="5906" y="5005"/>
                    <a:pt x="6600" y="3977"/>
                    <a:pt x="6600" y="2833"/>
                  </a:cubicBezTo>
                  <a:cubicBezTo>
                    <a:pt x="6583" y="1287"/>
                    <a:pt x="5338" y="34"/>
                    <a:pt x="3793" y="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657625" y="1399500"/>
              <a:ext cx="52025" cy="47375"/>
            </a:xfrm>
            <a:custGeom>
              <a:avLst/>
              <a:gdLst/>
              <a:ahLst/>
              <a:cxnLst/>
              <a:rect l="l" t="t" r="r" b="b"/>
              <a:pathLst>
                <a:path w="2081" h="1895" extrusionOk="0">
                  <a:moveTo>
                    <a:pt x="1038" y="0"/>
                  </a:moveTo>
                  <a:cubicBezTo>
                    <a:pt x="794" y="0"/>
                    <a:pt x="552" y="94"/>
                    <a:pt x="368" y="282"/>
                  </a:cubicBezTo>
                  <a:cubicBezTo>
                    <a:pt x="1" y="650"/>
                    <a:pt x="1" y="1251"/>
                    <a:pt x="368" y="1619"/>
                  </a:cubicBezTo>
                  <a:cubicBezTo>
                    <a:pt x="552" y="1803"/>
                    <a:pt x="794" y="1895"/>
                    <a:pt x="1038" y="1895"/>
                  </a:cubicBezTo>
                  <a:cubicBezTo>
                    <a:pt x="1281" y="1895"/>
                    <a:pt x="1525" y="1803"/>
                    <a:pt x="1713" y="1619"/>
                  </a:cubicBezTo>
                  <a:cubicBezTo>
                    <a:pt x="2081" y="1251"/>
                    <a:pt x="2081" y="650"/>
                    <a:pt x="1713" y="282"/>
                  </a:cubicBezTo>
                  <a:cubicBezTo>
                    <a:pt x="1525" y="94"/>
                    <a:pt x="1281"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664525" y="1397575"/>
              <a:ext cx="44725" cy="44700"/>
            </a:xfrm>
            <a:custGeom>
              <a:avLst/>
              <a:gdLst/>
              <a:ahLst/>
              <a:cxnLst/>
              <a:rect l="l" t="t" r="r" b="b"/>
              <a:pathLst>
                <a:path w="1789" h="1788" extrusionOk="0">
                  <a:moveTo>
                    <a:pt x="761" y="1788"/>
                  </a:moveTo>
                  <a:cubicBezTo>
                    <a:pt x="1446" y="1788"/>
                    <a:pt x="1788" y="961"/>
                    <a:pt x="1304" y="485"/>
                  </a:cubicBezTo>
                  <a:cubicBezTo>
                    <a:pt x="819" y="0"/>
                    <a:pt x="1" y="343"/>
                    <a:pt x="1" y="1028"/>
                  </a:cubicBezTo>
                  <a:cubicBezTo>
                    <a:pt x="1" y="1445"/>
                    <a:pt x="343" y="1788"/>
                    <a:pt x="761" y="17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7658875" y="1308400"/>
              <a:ext cx="49525" cy="41775"/>
            </a:xfrm>
            <a:custGeom>
              <a:avLst/>
              <a:gdLst/>
              <a:ahLst/>
              <a:cxnLst/>
              <a:rect l="l" t="t" r="r" b="b"/>
              <a:pathLst>
                <a:path w="1981" h="1671" extrusionOk="0">
                  <a:moveTo>
                    <a:pt x="1471" y="1612"/>
                  </a:moveTo>
                  <a:lnTo>
                    <a:pt x="1981" y="368"/>
                  </a:lnTo>
                  <a:cubicBezTo>
                    <a:pt x="1981" y="368"/>
                    <a:pt x="1772" y="0"/>
                    <a:pt x="962" y="42"/>
                  </a:cubicBezTo>
                  <a:cubicBezTo>
                    <a:pt x="151" y="84"/>
                    <a:pt x="1" y="343"/>
                    <a:pt x="1" y="343"/>
                  </a:cubicBezTo>
                  <a:lnTo>
                    <a:pt x="452" y="1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659100" y="1310275"/>
              <a:ext cx="41575" cy="39900"/>
            </a:xfrm>
            <a:custGeom>
              <a:avLst/>
              <a:gdLst/>
              <a:ahLst/>
              <a:cxnLst/>
              <a:rect l="l" t="t" r="r" b="b"/>
              <a:pathLst>
                <a:path w="1663" h="1596" extrusionOk="0">
                  <a:moveTo>
                    <a:pt x="0" y="284"/>
                  </a:moveTo>
                  <a:lnTo>
                    <a:pt x="443" y="1596"/>
                  </a:lnTo>
                  <a:lnTo>
                    <a:pt x="1203" y="1554"/>
                  </a:lnTo>
                  <a:lnTo>
                    <a:pt x="1663" y="376"/>
                  </a:lnTo>
                  <a:cubicBezTo>
                    <a:pt x="1663" y="376"/>
                    <a:pt x="1421" y="0"/>
                    <a:pt x="761" y="42"/>
                  </a:cubicBezTo>
                  <a:cubicBezTo>
                    <a:pt x="309" y="75"/>
                    <a:pt x="92" y="201"/>
                    <a:pt x="0"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7647200" y="1296475"/>
              <a:ext cx="72275" cy="23625"/>
            </a:xfrm>
            <a:custGeom>
              <a:avLst/>
              <a:gdLst/>
              <a:ahLst/>
              <a:cxnLst/>
              <a:rect l="l" t="t" r="r" b="b"/>
              <a:pathLst>
                <a:path w="2891" h="945" extrusionOk="0">
                  <a:moveTo>
                    <a:pt x="0" y="201"/>
                  </a:moveTo>
                  <a:lnTo>
                    <a:pt x="2891" y="1"/>
                  </a:lnTo>
                  <a:lnTo>
                    <a:pt x="2891" y="744"/>
                  </a:lnTo>
                  <a:lnTo>
                    <a:pt x="0" y="94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2"/>
          <p:cNvSpPr txBox="1">
            <a:spLocks noGrp="1"/>
          </p:cNvSpPr>
          <p:nvPr>
            <p:ph type="title" idx="2"/>
          </p:nvPr>
        </p:nvSpPr>
        <p:spPr>
          <a:xfrm>
            <a:off x="6646904" y="1127078"/>
            <a:ext cx="1579800" cy="73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94" name="Google Shape;694;p42"/>
          <p:cNvSpPr/>
          <p:nvPr/>
        </p:nvSpPr>
        <p:spPr>
          <a:xfrm>
            <a:off x="3873050" y="39529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3883118" y="3942851"/>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4" name="Google Shape;714;p43"/>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15" name="Google Shape;715;p43"/>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16" name="Google Shape;716;p43"/>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17" name="Google Shape;717;p43"/>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18" name="Google Shape;718;p43"/>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STUDY</a:t>
            </a:r>
            <a:r>
              <a:rPr lang="en">
                <a:solidFill>
                  <a:schemeClr val="dk1"/>
                </a:solidFill>
              </a:rPr>
              <a:t> </a:t>
            </a:r>
            <a:r>
              <a:rPr lang="en">
                <a:solidFill>
                  <a:schemeClr val="dk2"/>
                </a:solidFill>
              </a:rPr>
              <a:t>OBJECTIVES</a:t>
            </a:r>
            <a:endParaRPr>
              <a:solidFill>
                <a:schemeClr val="dk2"/>
              </a:solidFill>
            </a:endParaRPr>
          </a:p>
        </p:txBody>
      </p:sp>
      <p:sp>
        <p:nvSpPr>
          <p:cNvPr id="719" name="Google Shape;719;p43"/>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20" name="Google Shape;720;p43"/>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grpSp>
        <p:nvGrpSpPr>
          <p:cNvPr id="721" name="Google Shape;721;p43"/>
          <p:cNvGrpSpPr/>
          <p:nvPr/>
        </p:nvGrpSpPr>
        <p:grpSpPr>
          <a:xfrm>
            <a:off x="7034733" y="1930130"/>
            <a:ext cx="565385" cy="523534"/>
            <a:chOff x="5486600" y="3331150"/>
            <a:chExt cx="444800" cy="411875"/>
          </a:xfrm>
        </p:grpSpPr>
        <p:sp>
          <p:nvSpPr>
            <p:cNvPr id="722" name="Google Shape;722;p43"/>
            <p:cNvSpPr/>
            <p:nvPr/>
          </p:nvSpPr>
          <p:spPr>
            <a:xfrm>
              <a:off x="5634275" y="3691400"/>
              <a:ext cx="242850" cy="51625"/>
            </a:xfrm>
            <a:custGeom>
              <a:avLst/>
              <a:gdLst/>
              <a:ahLst/>
              <a:cxnLst/>
              <a:rect l="l" t="t" r="r" b="b"/>
              <a:pathLst>
                <a:path w="9714" h="2065" extrusionOk="0">
                  <a:moveTo>
                    <a:pt x="0" y="0"/>
                  </a:moveTo>
                  <a:lnTo>
                    <a:pt x="7579" y="2029"/>
                  </a:lnTo>
                  <a:cubicBezTo>
                    <a:pt x="7686" y="2029"/>
                    <a:pt x="7828" y="2064"/>
                    <a:pt x="7970" y="2064"/>
                  </a:cubicBezTo>
                  <a:cubicBezTo>
                    <a:pt x="8255" y="2064"/>
                    <a:pt x="8504" y="1993"/>
                    <a:pt x="8753" y="1851"/>
                  </a:cubicBezTo>
                  <a:cubicBezTo>
                    <a:pt x="9109" y="1637"/>
                    <a:pt x="9358" y="1317"/>
                    <a:pt x="9465" y="890"/>
                  </a:cubicBezTo>
                  <a:lnTo>
                    <a:pt x="9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5486600" y="3331150"/>
              <a:ext cx="444800" cy="334475"/>
            </a:xfrm>
            <a:custGeom>
              <a:avLst/>
              <a:gdLst/>
              <a:ahLst/>
              <a:cxnLst/>
              <a:rect l="l" t="t" r="r" b="b"/>
              <a:pathLst>
                <a:path w="17792" h="13379" extrusionOk="0">
                  <a:moveTo>
                    <a:pt x="8896" y="5053"/>
                  </a:moveTo>
                  <a:cubicBezTo>
                    <a:pt x="9501" y="5124"/>
                    <a:pt x="9501" y="6049"/>
                    <a:pt x="8896" y="6085"/>
                  </a:cubicBezTo>
                  <a:lnTo>
                    <a:pt x="6797" y="6085"/>
                  </a:lnTo>
                  <a:cubicBezTo>
                    <a:pt x="6156" y="6049"/>
                    <a:pt x="6156" y="5124"/>
                    <a:pt x="6797" y="5053"/>
                  </a:cubicBezTo>
                  <a:close/>
                  <a:moveTo>
                    <a:pt x="8893" y="7151"/>
                  </a:moveTo>
                  <a:cubicBezTo>
                    <a:pt x="9536" y="7151"/>
                    <a:pt x="9525" y="8184"/>
                    <a:pt x="8860" y="8184"/>
                  </a:cubicBezTo>
                  <a:lnTo>
                    <a:pt x="3666" y="8184"/>
                  </a:lnTo>
                  <a:cubicBezTo>
                    <a:pt x="2954" y="8184"/>
                    <a:pt x="2954" y="7152"/>
                    <a:pt x="3666" y="7152"/>
                  </a:cubicBezTo>
                  <a:lnTo>
                    <a:pt x="8860" y="7152"/>
                  </a:lnTo>
                  <a:cubicBezTo>
                    <a:pt x="8871" y="7151"/>
                    <a:pt x="8882" y="7151"/>
                    <a:pt x="8893" y="7151"/>
                  </a:cubicBezTo>
                  <a:close/>
                  <a:moveTo>
                    <a:pt x="8860" y="9216"/>
                  </a:moveTo>
                  <a:cubicBezTo>
                    <a:pt x="9536" y="9216"/>
                    <a:pt x="9536" y="10247"/>
                    <a:pt x="8860" y="10247"/>
                  </a:cubicBezTo>
                  <a:lnTo>
                    <a:pt x="3666" y="10247"/>
                  </a:lnTo>
                  <a:cubicBezTo>
                    <a:pt x="2954" y="10247"/>
                    <a:pt x="2954" y="9216"/>
                    <a:pt x="3666" y="9216"/>
                  </a:cubicBezTo>
                  <a:close/>
                  <a:moveTo>
                    <a:pt x="13112" y="4012"/>
                  </a:moveTo>
                  <a:cubicBezTo>
                    <a:pt x="13370" y="4012"/>
                    <a:pt x="13628" y="4181"/>
                    <a:pt x="13628" y="4519"/>
                  </a:cubicBezTo>
                  <a:lnTo>
                    <a:pt x="13628" y="6085"/>
                  </a:lnTo>
                  <a:lnTo>
                    <a:pt x="15478" y="7223"/>
                  </a:lnTo>
                  <a:cubicBezTo>
                    <a:pt x="15727" y="7365"/>
                    <a:pt x="15799" y="7686"/>
                    <a:pt x="15656" y="7935"/>
                  </a:cubicBezTo>
                  <a:cubicBezTo>
                    <a:pt x="15563" y="8098"/>
                    <a:pt x="15393" y="8185"/>
                    <a:pt x="15216" y="8185"/>
                  </a:cubicBezTo>
                  <a:cubicBezTo>
                    <a:pt x="15124" y="8185"/>
                    <a:pt x="15030" y="8161"/>
                    <a:pt x="14945" y="8113"/>
                  </a:cubicBezTo>
                  <a:lnTo>
                    <a:pt x="13628" y="7330"/>
                  </a:lnTo>
                  <a:lnTo>
                    <a:pt x="13628" y="9536"/>
                  </a:lnTo>
                  <a:lnTo>
                    <a:pt x="14518" y="10425"/>
                  </a:lnTo>
                  <a:cubicBezTo>
                    <a:pt x="14731" y="10639"/>
                    <a:pt x="14731" y="10959"/>
                    <a:pt x="14518" y="11173"/>
                  </a:cubicBezTo>
                  <a:cubicBezTo>
                    <a:pt x="14429" y="11262"/>
                    <a:pt x="14304" y="11306"/>
                    <a:pt x="14175" y="11306"/>
                  </a:cubicBezTo>
                  <a:cubicBezTo>
                    <a:pt x="14046" y="11306"/>
                    <a:pt x="13913" y="11262"/>
                    <a:pt x="13806" y="11173"/>
                  </a:cubicBezTo>
                  <a:lnTo>
                    <a:pt x="13130" y="10497"/>
                  </a:lnTo>
                  <a:lnTo>
                    <a:pt x="12454" y="11173"/>
                  </a:lnTo>
                  <a:cubicBezTo>
                    <a:pt x="12338" y="11288"/>
                    <a:pt x="12209" y="11337"/>
                    <a:pt x="12085" y="11337"/>
                  </a:cubicBezTo>
                  <a:cubicBezTo>
                    <a:pt x="11676" y="11337"/>
                    <a:pt x="11324" y="10808"/>
                    <a:pt x="11707" y="10425"/>
                  </a:cubicBezTo>
                  <a:lnTo>
                    <a:pt x="12596" y="9536"/>
                  </a:lnTo>
                  <a:lnTo>
                    <a:pt x="12596" y="7330"/>
                  </a:lnTo>
                  <a:lnTo>
                    <a:pt x="11315" y="8113"/>
                  </a:lnTo>
                  <a:cubicBezTo>
                    <a:pt x="11218" y="8170"/>
                    <a:pt x="11122" y="8195"/>
                    <a:pt x="11032" y="8195"/>
                  </a:cubicBezTo>
                  <a:cubicBezTo>
                    <a:pt x="10568" y="8195"/>
                    <a:pt x="10275" y="7521"/>
                    <a:pt x="10782" y="7223"/>
                  </a:cubicBezTo>
                  <a:lnTo>
                    <a:pt x="12596" y="6085"/>
                  </a:lnTo>
                  <a:lnTo>
                    <a:pt x="12596" y="4519"/>
                  </a:lnTo>
                  <a:cubicBezTo>
                    <a:pt x="12596" y="4181"/>
                    <a:pt x="12854" y="4012"/>
                    <a:pt x="13112" y="4012"/>
                  </a:cubicBezTo>
                  <a:close/>
                  <a:moveTo>
                    <a:pt x="3670" y="0"/>
                  </a:moveTo>
                  <a:cubicBezTo>
                    <a:pt x="2945" y="0"/>
                    <a:pt x="2225" y="463"/>
                    <a:pt x="2136" y="1388"/>
                  </a:cubicBezTo>
                  <a:lnTo>
                    <a:pt x="2136" y="1922"/>
                  </a:lnTo>
                  <a:lnTo>
                    <a:pt x="3167" y="1922"/>
                  </a:lnTo>
                  <a:lnTo>
                    <a:pt x="3167" y="1388"/>
                  </a:lnTo>
                  <a:cubicBezTo>
                    <a:pt x="3167" y="1050"/>
                    <a:pt x="3425" y="881"/>
                    <a:pt x="3683" y="881"/>
                  </a:cubicBezTo>
                  <a:cubicBezTo>
                    <a:pt x="3941" y="881"/>
                    <a:pt x="4199" y="1050"/>
                    <a:pt x="4199" y="1388"/>
                  </a:cubicBezTo>
                  <a:lnTo>
                    <a:pt x="4199" y="1922"/>
                  </a:lnTo>
                  <a:lnTo>
                    <a:pt x="3167" y="1922"/>
                  </a:lnTo>
                  <a:lnTo>
                    <a:pt x="3167" y="4519"/>
                  </a:lnTo>
                  <a:cubicBezTo>
                    <a:pt x="3167" y="4804"/>
                    <a:pt x="3381" y="5053"/>
                    <a:pt x="3701" y="5053"/>
                  </a:cubicBezTo>
                  <a:lnTo>
                    <a:pt x="4199" y="5053"/>
                  </a:lnTo>
                  <a:lnTo>
                    <a:pt x="4199" y="4519"/>
                  </a:lnTo>
                  <a:cubicBezTo>
                    <a:pt x="4235" y="4199"/>
                    <a:pt x="4484" y="4039"/>
                    <a:pt x="4733" y="4039"/>
                  </a:cubicBezTo>
                  <a:cubicBezTo>
                    <a:pt x="4982" y="4039"/>
                    <a:pt x="5231" y="4199"/>
                    <a:pt x="5267" y="4519"/>
                  </a:cubicBezTo>
                  <a:lnTo>
                    <a:pt x="5267" y="5586"/>
                  </a:lnTo>
                  <a:cubicBezTo>
                    <a:pt x="5267" y="5871"/>
                    <a:pt x="5018" y="6085"/>
                    <a:pt x="4733" y="6085"/>
                  </a:cubicBezTo>
                  <a:lnTo>
                    <a:pt x="3666" y="6085"/>
                  </a:lnTo>
                  <a:cubicBezTo>
                    <a:pt x="2776" y="6085"/>
                    <a:pt x="2100" y="5408"/>
                    <a:pt x="2100" y="4519"/>
                  </a:cubicBezTo>
                  <a:lnTo>
                    <a:pt x="2100" y="1922"/>
                  </a:lnTo>
                  <a:lnTo>
                    <a:pt x="1566" y="1922"/>
                  </a:lnTo>
                  <a:cubicBezTo>
                    <a:pt x="712" y="1922"/>
                    <a:pt x="1" y="2633"/>
                    <a:pt x="1" y="3487"/>
                  </a:cubicBezTo>
                  <a:lnTo>
                    <a:pt x="1" y="11813"/>
                  </a:lnTo>
                  <a:cubicBezTo>
                    <a:pt x="1" y="12703"/>
                    <a:pt x="712" y="13379"/>
                    <a:pt x="1566" y="13379"/>
                  </a:cubicBezTo>
                  <a:lnTo>
                    <a:pt x="16226" y="13379"/>
                  </a:lnTo>
                  <a:cubicBezTo>
                    <a:pt x="17115" y="13379"/>
                    <a:pt x="17791" y="12703"/>
                    <a:pt x="17791" y="11813"/>
                  </a:cubicBezTo>
                  <a:lnTo>
                    <a:pt x="17791" y="3487"/>
                  </a:lnTo>
                  <a:cubicBezTo>
                    <a:pt x="17791" y="2633"/>
                    <a:pt x="17115" y="1922"/>
                    <a:pt x="16226" y="1922"/>
                  </a:cubicBezTo>
                  <a:lnTo>
                    <a:pt x="5231" y="1922"/>
                  </a:lnTo>
                  <a:lnTo>
                    <a:pt x="5231" y="1388"/>
                  </a:lnTo>
                  <a:cubicBezTo>
                    <a:pt x="5124" y="463"/>
                    <a:pt x="4395" y="0"/>
                    <a:pt x="3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43"/>
          <p:cNvGrpSpPr/>
          <p:nvPr/>
        </p:nvGrpSpPr>
        <p:grpSpPr>
          <a:xfrm>
            <a:off x="4283998" y="1953264"/>
            <a:ext cx="572154" cy="477266"/>
            <a:chOff x="3262800" y="1929200"/>
            <a:chExt cx="450125" cy="375475"/>
          </a:xfrm>
        </p:grpSpPr>
        <p:sp>
          <p:nvSpPr>
            <p:cNvPr id="725" name="Google Shape;725;p43"/>
            <p:cNvSpPr/>
            <p:nvPr/>
          </p:nvSpPr>
          <p:spPr>
            <a:xfrm>
              <a:off x="3263700" y="1968625"/>
              <a:ext cx="98750" cy="71850"/>
            </a:xfrm>
            <a:custGeom>
              <a:avLst/>
              <a:gdLst/>
              <a:ahLst/>
              <a:cxnLst/>
              <a:rect l="l" t="t" r="r" b="b"/>
              <a:pathLst>
                <a:path w="3950" h="2874" extrusionOk="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3264575" y="2225475"/>
              <a:ext cx="448350" cy="26700"/>
            </a:xfrm>
            <a:custGeom>
              <a:avLst/>
              <a:gdLst/>
              <a:ahLst/>
              <a:cxnLst/>
              <a:rect l="l" t="t" r="r" b="b"/>
              <a:pathLst>
                <a:path w="17934" h="1068" extrusionOk="0">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3262800" y="2277950"/>
              <a:ext cx="450125" cy="26725"/>
            </a:xfrm>
            <a:custGeom>
              <a:avLst/>
              <a:gdLst/>
              <a:ahLst/>
              <a:cxnLst/>
              <a:rect l="l" t="t" r="r" b="b"/>
              <a:pathLst>
                <a:path w="18005" h="1069" extrusionOk="0">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3469175" y="2067150"/>
              <a:ext cx="116250" cy="122550"/>
            </a:xfrm>
            <a:custGeom>
              <a:avLst/>
              <a:gdLst/>
              <a:ahLst/>
              <a:cxnLst/>
              <a:rect l="l" t="t" r="r" b="b"/>
              <a:pathLst>
                <a:path w="4650" h="4902" extrusionOk="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553675" y="1929200"/>
              <a:ext cx="107650" cy="48550"/>
            </a:xfrm>
            <a:custGeom>
              <a:avLst/>
              <a:gdLst/>
              <a:ahLst/>
              <a:cxnLst/>
              <a:rect l="l" t="t" r="r" b="b"/>
              <a:pathLst>
                <a:path w="4306" h="1942" extrusionOk="0">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3294825" y="1955050"/>
              <a:ext cx="401200" cy="189500"/>
            </a:xfrm>
            <a:custGeom>
              <a:avLst/>
              <a:gdLst/>
              <a:ahLst/>
              <a:cxnLst/>
              <a:rect l="l" t="t" r="r" b="b"/>
              <a:pathLst>
                <a:path w="16048" h="7580" extrusionOk="0">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43"/>
          <p:cNvGrpSpPr/>
          <p:nvPr/>
        </p:nvGrpSpPr>
        <p:grpSpPr>
          <a:xfrm>
            <a:off x="1543947" y="1909173"/>
            <a:ext cx="565354" cy="565449"/>
            <a:chOff x="1007875" y="4027625"/>
            <a:chExt cx="444775" cy="444850"/>
          </a:xfrm>
        </p:grpSpPr>
        <p:sp>
          <p:nvSpPr>
            <p:cNvPr id="732" name="Google Shape;732;p43"/>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3"/>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3"/>
          <p:cNvSpPr/>
          <p:nvPr/>
        </p:nvSpPr>
        <p:spPr>
          <a:xfrm>
            <a:off x="3578206" y="43434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4"/>
          <p:cNvSpPr txBox="1">
            <a:spLocks noGrp="1"/>
          </p:cNvSpPr>
          <p:nvPr>
            <p:ph type="subTitle" idx="1"/>
          </p:nvPr>
        </p:nvSpPr>
        <p:spPr>
          <a:xfrm>
            <a:off x="717537" y="2035409"/>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01</a:t>
            </a:r>
            <a:endParaRPr/>
          </a:p>
        </p:txBody>
      </p:sp>
      <p:sp>
        <p:nvSpPr>
          <p:cNvPr id="745" name="Google Shape;745;p44"/>
          <p:cNvSpPr txBox="1">
            <a:spLocks noGrp="1"/>
          </p:cNvSpPr>
          <p:nvPr>
            <p:ph type="subTitle" idx="2"/>
          </p:nvPr>
        </p:nvSpPr>
        <p:spPr>
          <a:xfrm>
            <a:off x="5372163" y="3007811"/>
            <a:ext cx="30543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02</a:t>
            </a:r>
            <a:endParaRPr/>
          </a:p>
        </p:txBody>
      </p:sp>
      <p:sp>
        <p:nvSpPr>
          <p:cNvPr id="746" name="Google Shape;746;p44"/>
          <p:cNvSpPr txBox="1">
            <a:spLocks noGrp="1"/>
          </p:cNvSpPr>
          <p:nvPr>
            <p:ph type="subTitle" idx="3"/>
          </p:nvPr>
        </p:nvSpPr>
        <p:spPr>
          <a:xfrm>
            <a:off x="717537" y="2465907"/>
            <a:ext cx="30543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747" name="Google Shape;747;p44"/>
          <p:cNvSpPr txBox="1">
            <a:spLocks noGrp="1"/>
          </p:cNvSpPr>
          <p:nvPr>
            <p:ph type="subTitle" idx="4"/>
          </p:nvPr>
        </p:nvSpPr>
        <p:spPr>
          <a:xfrm>
            <a:off x="5372163" y="3439315"/>
            <a:ext cx="30543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LITERATURE</a:t>
            </a:r>
            <a:r>
              <a:rPr lang="en">
                <a:solidFill>
                  <a:schemeClr val="dk2"/>
                </a:solidFill>
              </a:rPr>
              <a:t> REVIEW</a:t>
            </a:r>
            <a:endParaRPr>
              <a:solidFill>
                <a:schemeClr val="dk2"/>
              </a:solidFill>
            </a:endParaRPr>
          </a:p>
        </p:txBody>
      </p:sp>
      <p:grpSp>
        <p:nvGrpSpPr>
          <p:cNvPr id="749" name="Google Shape;749;p44"/>
          <p:cNvGrpSpPr/>
          <p:nvPr/>
        </p:nvGrpSpPr>
        <p:grpSpPr>
          <a:xfrm>
            <a:off x="2058780" y="1589579"/>
            <a:ext cx="371814" cy="338690"/>
            <a:chOff x="-40745125" y="3632900"/>
            <a:chExt cx="318225" cy="289875"/>
          </a:xfrm>
        </p:grpSpPr>
        <p:sp>
          <p:nvSpPr>
            <p:cNvPr id="750" name="Google Shape;750;p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44"/>
          <p:cNvGrpSpPr/>
          <p:nvPr/>
        </p:nvGrpSpPr>
        <p:grpSpPr>
          <a:xfrm>
            <a:off x="6713873" y="2577410"/>
            <a:ext cx="370879" cy="337755"/>
            <a:chOff x="-40378075" y="3267450"/>
            <a:chExt cx="317425" cy="289075"/>
          </a:xfrm>
        </p:grpSpPr>
        <p:sp>
          <p:nvSpPr>
            <p:cNvPr id="758" name="Google Shape;758;p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44"/>
          <p:cNvGrpSpPr/>
          <p:nvPr/>
        </p:nvGrpSpPr>
        <p:grpSpPr>
          <a:xfrm>
            <a:off x="3709118" y="3889301"/>
            <a:ext cx="1507118" cy="838832"/>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5"/>
          <p:cNvSpPr/>
          <p:nvPr/>
        </p:nvSpPr>
        <p:spPr>
          <a:xfrm>
            <a:off x="5167825" y="35454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784" name="Google Shape;784;p45"/>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785" name="Google Shape;785;p45"/>
          <p:cNvSpPr txBox="1">
            <a:spLocks noGrp="1"/>
          </p:cNvSpPr>
          <p:nvPr>
            <p:ph type="title" idx="2"/>
          </p:nvPr>
        </p:nvSpPr>
        <p:spPr>
          <a:xfrm>
            <a:off x="3741625" y="1030491"/>
            <a:ext cx="1707300" cy="10200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a:t>02</a:t>
            </a:r>
            <a:endParaRPr/>
          </a:p>
        </p:txBody>
      </p:sp>
      <p:sp>
        <p:nvSpPr>
          <p:cNvPr id="786" name="Google Shape;786;p45"/>
          <p:cNvSpPr/>
          <p:nvPr/>
        </p:nvSpPr>
        <p:spPr>
          <a:xfrm>
            <a:off x="3659850" y="33885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5"/>
          <p:cNvGrpSpPr/>
          <p:nvPr/>
        </p:nvGrpSpPr>
        <p:grpSpPr>
          <a:xfrm flipH="1">
            <a:off x="6573143" y="3971151"/>
            <a:ext cx="1507118" cy="838832"/>
            <a:chOff x="7636893" y="2346251"/>
            <a:chExt cx="1507118" cy="838832"/>
          </a:xfrm>
        </p:grpSpPr>
        <p:grpSp>
          <p:nvGrpSpPr>
            <p:cNvPr id="788" name="Google Shape;788;p45"/>
            <p:cNvGrpSpPr/>
            <p:nvPr/>
          </p:nvGrpSpPr>
          <p:grpSpPr>
            <a:xfrm flipH="1">
              <a:off x="7728620" y="2393076"/>
              <a:ext cx="1415391" cy="792008"/>
              <a:chOff x="1905568" y="363438"/>
              <a:chExt cx="1415391" cy="792008"/>
            </a:xfrm>
          </p:grpSpPr>
          <p:sp>
            <p:nvSpPr>
              <p:cNvPr id="789" name="Google Shape;789;p4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5"/>
            <p:cNvGrpSpPr/>
            <p:nvPr/>
          </p:nvGrpSpPr>
          <p:grpSpPr>
            <a:xfrm flipH="1">
              <a:off x="7636893" y="2346251"/>
              <a:ext cx="257693" cy="199083"/>
              <a:chOff x="3154993" y="316614"/>
              <a:chExt cx="257693" cy="199083"/>
            </a:xfrm>
          </p:grpSpPr>
          <p:sp>
            <p:nvSpPr>
              <p:cNvPr id="792" name="Google Shape;792;p4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1801</Words>
  <Application>Microsoft Office PowerPoint</Application>
  <PresentationFormat>On-screen Show (16:9)</PresentationFormat>
  <Paragraphs>306</Paragraphs>
  <Slides>50</Slides>
  <Notes>50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Limelight</vt:lpstr>
      <vt:lpstr>Roboto Medium</vt:lpstr>
      <vt:lpstr>Arial</vt:lpstr>
      <vt:lpstr>Bebas Neue</vt:lpstr>
      <vt:lpstr>Raleway</vt:lpstr>
      <vt:lpstr>Calibri</vt:lpstr>
      <vt:lpstr>Proxima Nova Semibold</vt:lpstr>
      <vt:lpstr>Proxima Nova</vt:lpstr>
      <vt:lpstr>Roboto Condensed Light</vt:lpstr>
      <vt:lpstr>Amatic SC</vt:lpstr>
      <vt:lpstr>Airplane History Thesis by Slidesgo</vt:lpstr>
      <vt:lpstr>Slidesgo Final Pages</vt:lpstr>
      <vt:lpstr>Power BI</vt:lpstr>
      <vt:lpstr>INTRODUCTION</vt:lpstr>
      <vt:lpstr>CONTENTS OF THIS TEMPLATE</vt:lpstr>
      <vt:lpstr>THE SLIDE TITLE GOES HERE!</vt:lpstr>
      <vt:lpstr>—SOMEONE FAMOUS</vt:lpstr>
      <vt:lpstr>OBJECTIVES</vt:lpstr>
      <vt:lpstr>VENUS</vt:lpstr>
      <vt:lpstr>LITERATURE REVIEW</vt:lpstr>
      <vt:lpstr>METHODOLOGY</vt:lpstr>
      <vt:lpstr>SOCIAL SCHEDULE</vt:lpstr>
      <vt:lpstr>OUR METHODOLOGY</vt:lpstr>
      <vt:lpstr>RESULTS ANALYSIS</vt:lpstr>
      <vt:lpstr>A PICTURE IS WORTH A THOUSAND WORDS</vt:lpstr>
      <vt:lpstr>SOCIAL PROBLEMS </vt:lpstr>
      <vt:lpstr>AWESOME WORDS</vt:lpstr>
      <vt:lpstr>RESULT ANALYSIS</vt:lpstr>
      <vt:lpstr>CONCLUSIONS</vt:lpstr>
      <vt:lpstr>BIBLIOGRAPHICAL REFERENCES</vt:lpstr>
      <vt:lpstr>30,000</vt:lpstr>
      <vt:lpstr>HERE YOU HAVE FOUR COLUMNS</vt:lpstr>
      <vt:lpstr>AIRPORTS IN THE WORLD</vt:lpstr>
      <vt:lpstr>AIRPLANE TIMELINE</vt:lpstr>
      <vt:lpstr>150,000</vt:lpstr>
      <vt:lpstr>SOCIAL GRAPH</vt:lpstr>
      <vt:lpstr>SIX COLUMNS</vt:lpstr>
      <vt:lpstr>PHONE SCREENSHOT</vt:lpstr>
      <vt:lpstr>TABLET SCREENSHOT</vt:lpstr>
      <vt:lpstr>DESKTOP SCREENSHOT</vt:lpstr>
      <vt:lpstr>THANKS!</vt:lpstr>
      <vt:lpstr>ALTERNATIVE RESOURCES</vt:lpstr>
      <vt:lpstr>RESOURCES</vt:lpstr>
      <vt:lpstr>ICON PACK: AVIATION | FLAT</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Tejas Rao</dc:creator>
  <cp:lastModifiedBy>tejasrao34567@outlook.com</cp:lastModifiedBy>
  <cp:revision>4</cp:revision>
  <dcterms:modified xsi:type="dcterms:W3CDTF">2025-04-08T05:22:23Z</dcterms:modified>
</cp:coreProperties>
</file>